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
  </p:notesMasterIdLst>
  <p:sldIdLst>
    <p:sldId id="257" r:id="rId2"/>
    <p:sldId id="258" r:id="rId3"/>
  </p:sldIdLst>
  <p:sldSz cx="30275213" cy="42803763"/>
  <p:notesSz cx="20566063" cy="294592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6449C"/>
    <a:srgbClr val="3E61FE"/>
    <a:srgbClr val="3A58E7"/>
    <a:srgbClr val="3753D7"/>
    <a:srgbClr val="99CCFF"/>
    <a:srgbClr val="031F73"/>
    <a:srgbClr val="EAF2FA"/>
    <a:srgbClr val="DAE9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19" autoAdjust="0"/>
    <p:restoredTop sz="95607" autoAdjust="0"/>
  </p:normalViewPr>
  <p:slideViewPr>
    <p:cSldViewPr snapToGrid="0">
      <p:cViewPr>
        <p:scale>
          <a:sx n="25" d="100"/>
          <a:sy n="25" d="100"/>
        </p:scale>
        <p:origin x="780" y="-270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8914202" cy="1474612"/>
          </a:xfrm>
          <a:prstGeom prst="rect">
            <a:avLst/>
          </a:prstGeom>
        </p:spPr>
        <p:txBody>
          <a:bodyPr vert="horz" lIns="273485" tIns="136744" rIns="273485" bIns="136744" rtlCol="0"/>
          <a:lstStyle>
            <a:lvl1pPr algn="l">
              <a:defRPr sz="3600"/>
            </a:lvl1pPr>
          </a:lstStyle>
          <a:p>
            <a:endParaRPr lang="en-GB" dirty="0"/>
          </a:p>
        </p:txBody>
      </p:sp>
      <p:sp>
        <p:nvSpPr>
          <p:cNvPr id="3" name="Date Placeholder 2"/>
          <p:cNvSpPr>
            <a:spLocks noGrp="1"/>
          </p:cNvSpPr>
          <p:nvPr>
            <p:ph type="dt" idx="1"/>
          </p:nvPr>
        </p:nvSpPr>
        <p:spPr>
          <a:xfrm>
            <a:off x="11647063" y="0"/>
            <a:ext cx="8914202" cy="1474612"/>
          </a:xfrm>
          <a:prstGeom prst="rect">
            <a:avLst/>
          </a:prstGeom>
        </p:spPr>
        <p:txBody>
          <a:bodyPr vert="horz" lIns="273485" tIns="136744" rIns="273485" bIns="136744" rtlCol="0"/>
          <a:lstStyle>
            <a:lvl1pPr algn="r">
              <a:defRPr sz="3600"/>
            </a:lvl1pPr>
          </a:lstStyle>
          <a:p>
            <a:fld id="{3BDD9513-D106-4284-B12A-A1F2272E16C2}" type="datetimeFigureOut">
              <a:rPr lang="en-GB" smtClean="0"/>
              <a:t>02/05/2026</a:t>
            </a:fld>
            <a:endParaRPr lang="en-GB" dirty="0"/>
          </a:p>
        </p:txBody>
      </p:sp>
      <p:sp>
        <p:nvSpPr>
          <p:cNvPr id="4" name="Slide Image Placeholder 3"/>
          <p:cNvSpPr>
            <a:spLocks noGrp="1" noRot="1" noChangeAspect="1"/>
          </p:cNvSpPr>
          <p:nvPr>
            <p:ph type="sldImg" idx="2"/>
          </p:nvPr>
        </p:nvSpPr>
        <p:spPr>
          <a:xfrm>
            <a:off x="6767513" y="3684588"/>
            <a:ext cx="7031037" cy="9940925"/>
          </a:xfrm>
          <a:prstGeom prst="rect">
            <a:avLst/>
          </a:prstGeom>
          <a:noFill/>
          <a:ln w="12700">
            <a:solidFill>
              <a:prstClr val="black"/>
            </a:solidFill>
          </a:ln>
        </p:spPr>
        <p:txBody>
          <a:bodyPr vert="horz" lIns="273485" tIns="136744" rIns="273485" bIns="136744" rtlCol="0" anchor="ctr"/>
          <a:lstStyle/>
          <a:p>
            <a:endParaRPr lang="en-GB" dirty="0"/>
          </a:p>
        </p:txBody>
      </p:sp>
      <p:sp>
        <p:nvSpPr>
          <p:cNvPr id="5" name="Notes Placeholder 4"/>
          <p:cNvSpPr>
            <a:spLocks noGrp="1"/>
          </p:cNvSpPr>
          <p:nvPr>
            <p:ph type="body" sz="quarter" idx="3"/>
          </p:nvPr>
        </p:nvSpPr>
        <p:spPr>
          <a:xfrm>
            <a:off x="2055650" y="14176056"/>
            <a:ext cx="16454772" cy="11599015"/>
          </a:xfrm>
          <a:prstGeom prst="rect">
            <a:avLst/>
          </a:prstGeom>
        </p:spPr>
        <p:txBody>
          <a:bodyPr vert="horz" lIns="273485" tIns="136744" rIns="273485" bIns="136744"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27984626"/>
            <a:ext cx="8914202" cy="1474612"/>
          </a:xfrm>
          <a:prstGeom prst="rect">
            <a:avLst/>
          </a:prstGeom>
        </p:spPr>
        <p:txBody>
          <a:bodyPr vert="horz" lIns="273485" tIns="136744" rIns="273485" bIns="136744" rtlCol="0" anchor="b"/>
          <a:lstStyle>
            <a:lvl1pPr algn="l">
              <a:defRPr sz="3600"/>
            </a:lvl1pPr>
          </a:lstStyle>
          <a:p>
            <a:endParaRPr lang="en-GB" dirty="0"/>
          </a:p>
        </p:txBody>
      </p:sp>
      <p:sp>
        <p:nvSpPr>
          <p:cNvPr id="7" name="Slide Number Placeholder 6"/>
          <p:cNvSpPr>
            <a:spLocks noGrp="1"/>
          </p:cNvSpPr>
          <p:nvPr>
            <p:ph type="sldNum" sz="quarter" idx="5"/>
          </p:nvPr>
        </p:nvSpPr>
        <p:spPr>
          <a:xfrm>
            <a:off x="11647063" y="27984626"/>
            <a:ext cx="8914202" cy="1474612"/>
          </a:xfrm>
          <a:prstGeom prst="rect">
            <a:avLst/>
          </a:prstGeom>
        </p:spPr>
        <p:txBody>
          <a:bodyPr vert="horz" lIns="273485" tIns="136744" rIns="273485" bIns="136744" rtlCol="0" anchor="b"/>
          <a:lstStyle>
            <a:lvl1pPr algn="r">
              <a:defRPr sz="3600"/>
            </a:lvl1pPr>
          </a:lstStyle>
          <a:p>
            <a:fld id="{2132C85F-25D5-44EE-9BCF-C49C46E6DB2A}" type="slidenum">
              <a:rPr lang="en-GB" smtClean="0"/>
              <a:t>‹#›</a:t>
            </a:fld>
            <a:endParaRPr lang="en-GB" dirty="0"/>
          </a:p>
        </p:txBody>
      </p:sp>
    </p:spTree>
    <p:extLst>
      <p:ext uri="{BB962C8B-B14F-4D97-AF65-F5344CB8AC3E}">
        <p14:creationId xmlns:p14="http://schemas.microsoft.com/office/powerpoint/2010/main" val="609915875"/>
      </p:ext>
    </p:extLst>
  </p:cSld>
  <p:clrMap bg1="lt1" tx1="dk1" bg2="lt2" tx2="dk2" accent1="accent1" accent2="accent2" accent3="accent3" accent4="accent4" accent5="accent5" accent6="accent6" hlink="hlink" folHlink="folHlink"/>
  <p:notesStyle>
    <a:lvl1pPr marL="0" algn="l" defTabSz="1293510" rtl="0" eaLnBrk="1" latinLnBrk="0" hangingPunct="1">
      <a:defRPr sz="1698" kern="1200">
        <a:solidFill>
          <a:schemeClr val="tx1"/>
        </a:solidFill>
        <a:latin typeface="+mn-lt"/>
        <a:ea typeface="+mn-ea"/>
        <a:cs typeface="+mn-cs"/>
      </a:defRPr>
    </a:lvl1pPr>
    <a:lvl2pPr marL="646755" algn="l" defTabSz="1293510" rtl="0" eaLnBrk="1" latinLnBrk="0" hangingPunct="1">
      <a:defRPr sz="1698" kern="1200">
        <a:solidFill>
          <a:schemeClr val="tx1"/>
        </a:solidFill>
        <a:latin typeface="+mn-lt"/>
        <a:ea typeface="+mn-ea"/>
        <a:cs typeface="+mn-cs"/>
      </a:defRPr>
    </a:lvl2pPr>
    <a:lvl3pPr marL="1293510" algn="l" defTabSz="1293510" rtl="0" eaLnBrk="1" latinLnBrk="0" hangingPunct="1">
      <a:defRPr sz="1698" kern="1200">
        <a:solidFill>
          <a:schemeClr val="tx1"/>
        </a:solidFill>
        <a:latin typeface="+mn-lt"/>
        <a:ea typeface="+mn-ea"/>
        <a:cs typeface="+mn-cs"/>
      </a:defRPr>
    </a:lvl3pPr>
    <a:lvl4pPr marL="1940265" algn="l" defTabSz="1293510" rtl="0" eaLnBrk="1" latinLnBrk="0" hangingPunct="1">
      <a:defRPr sz="1698" kern="1200">
        <a:solidFill>
          <a:schemeClr val="tx1"/>
        </a:solidFill>
        <a:latin typeface="+mn-lt"/>
        <a:ea typeface="+mn-ea"/>
        <a:cs typeface="+mn-cs"/>
      </a:defRPr>
    </a:lvl4pPr>
    <a:lvl5pPr marL="2587020" algn="l" defTabSz="1293510" rtl="0" eaLnBrk="1" latinLnBrk="0" hangingPunct="1">
      <a:defRPr sz="1698" kern="1200">
        <a:solidFill>
          <a:schemeClr val="tx1"/>
        </a:solidFill>
        <a:latin typeface="+mn-lt"/>
        <a:ea typeface="+mn-ea"/>
        <a:cs typeface="+mn-cs"/>
      </a:defRPr>
    </a:lvl5pPr>
    <a:lvl6pPr marL="3233776" algn="l" defTabSz="1293510" rtl="0" eaLnBrk="1" latinLnBrk="0" hangingPunct="1">
      <a:defRPr sz="1698" kern="1200">
        <a:solidFill>
          <a:schemeClr val="tx1"/>
        </a:solidFill>
        <a:latin typeface="+mn-lt"/>
        <a:ea typeface="+mn-ea"/>
        <a:cs typeface="+mn-cs"/>
      </a:defRPr>
    </a:lvl6pPr>
    <a:lvl7pPr marL="3880531" algn="l" defTabSz="1293510" rtl="0" eaLnBrk="1" latinLnBrk="0" hangingPunct="1">
      <a:defRPr sz="1698" kern="1200">
        <a:solidFill>
          <a:schemeClr val="tx1"/>
        </a:solidFill>
        <a:latin typeface="+mn-lt"/>
        <a:ea typeface="+mn-ea"/>
        <a:cs typeface="+mn-cs"/>
      </a:defRPr>
    </a:lvl7pPr>
    <a:lvl8pPr marL="4527286" algn="l" defTabSz="1293510" rtl="0" eaLnBrk="1" latinLnBrk="0" hangingPunct="1">
      <a:defRPr sz="1698" kern="1200">
        <a:solidFill>
          <a:schemeClr val="tx1"/>
        </a:solidFill>
        <a:latin typeface="+mn-lt"/>
        <a:ea typeface="+mn-ea"/>
        <a:cs typeface="+mn-cs"/>
      </a:defRPr>
    </a:lvl8pPr>
    <a:lvl9pPr marL="5174041" algn="l" defTabSz="1293510" rtl="0" eaLnBrk="1" latinLnBrk="0" hangingPunct="1">
      <a:defRPr sz="1698"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KE" dirty="0"/>
          </a:p>
        </p:txBody>
      </p:sp>
      <p:sp>
        <p:nvSpPr>
          <p:cNvPr id="4" name="Slide Number Placeholder 3"/>
          <p:cNvSpPr>
            <a:spLocks noGrp="1"/>
          </p:cNvSpPr>
          <p:nvPr>
            <p:ph type="sldNum" sz="quarter" idx="5"/>
          </p:nvPr>
        </p:nvSpPr>
        <p:spPr/>
        <p:txBody>
          <a:bodyPr/>
          <a:lstStyle/>
          <a:p>
            <a:fld id="{2132C85F-25D5-44EE-9BCF-C49C46E6DB2A}" type="slidenum">
              <a:rPr lang="en-GB" smtClean="0"/>
              <a:t>1</a:t>
            </a:fld>
            <a:endParaRPr lang="en-GB" dirty="0"/>
          </a:p>
        </p:txBody>
      </p:sp>
    </p:spTree>
    <p:extLst>
      <p:ext uri="{BB962C8B-B14F-4D97-AF65-F5344CB8AC3E}">
        <p14:creationId xmlns:p14="http://schemas.microsoft.com/office/powerpoint/2010/main" val="29604117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70641" y="7005156"/>
            <a:ext cx="25733931" cy="14902051"/>
          </a:xfrm>
        </p:spPr>
        <p:txBody>
          <a:bodyPr anchor="b"/>
          <a:lstStyle>
            <a:lvl1pPr algn="ctr">
              <a:defRPr sz="19865"/>
            </a:lvl1pPr>
          </a:lstStyle>
          <a:p>
            <a:r>
              <a:rPr lang="en-US"/>
              <a:t>Click to edit Master title style</a:t>
            </a:r>
            <a:endParaRPr lang="en-US" dirty="0"/>
          </a:p>
        </p:txBody>
      </p:sp>
      <p:sp>
        <p:nvSpPr>
          <p:cNvPr id="3" name="Subtitle 2"/>
          <p:cNvSpPr>
            <a:spLocks noGrp="1"/>
          </p:cNvSpPr>
          <p:nvPr>
            <p:ph type="subTitle" idx="1"/>
          </p:nvPr>
        </p:nvSpPr>
        <p:spPr>
          <a:xfrm>
            <a:off x="3784402" y="22481887"/>
            <a:ext cx="22706410" cy="10334331"/>
          </a:xfrm>
        </p:spPr>
        <p:txBody>
          <a:bodyPr/>
          <a:lstStyle>
            <a:lvl1pPr marL="0" indent="0" algn="ctr">
              <a:buNone/>
              <a:defRPr sz="7946"/>
            </a:lvl1pPr>
            <a:lvl2pPr marL="1513743" indent="0" algn="ctr">
              <a:buNone/>
              <a:defRPr sz="6622"/>
            </a:lvl2pPr>
            <a:lvl3pPr marL="3027487" indent="0" algn="ctr">
              <a:buNone/>
              <a:defRPr sz="5960"/>
            </a:lvl3pPr>
            <a:lvl4pPr marL="4541230" indent="0" algn="ctr">
              <a:buNone/>
              <a:defRPr sz="5297"/>
            </a:lvl4pPr>
            <a:lvl5pPr marL="6054974" indent="0" algn="ctr">
              <a:buNone/>
              <a:defRPr sz="5297"/>
            </a:lvl5pPr>
            <a:lvl6pPr marL="7568717" indent="0" algn="ctr">
              <a:buNone/>
              <a:defRPr sz="5297"/>
            </a:lvl6pPr>
            <a:lvl7pPr marL="9082461" indent="0" algn="ctr">
              <a:buNone/>
              <a:defRPr sz="5297"/>
            </a:lvl7pPr>
            <a:lvl8pPr marL="10596204" indent="0" algn="ctr">
              <a:buNone/>
              <a:defRPr sz="5297"/>
            </a:lvl8pPr>
            <a:lvl9pPr marL="12109948" indent="0" algn="ctr">
              <a:buNone/>
              <a:defRPr sz="5297"/>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E5C0116-CD05-49C4-85EE-3BDA37CE01FA}" type="datetimeFigureOut">
              <a:rPr lang="en-GB" smtClean="0"/>
              <a:t>02/05/2026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C0FCDBA-35D6-4ED8-AB15-714551C240C6}" type="slidenum">
              <a:rPr lang="en-GB" smtClean="0"/>
              <a:t>‹#›</a:t>
            </a:fld>
            <a:endParaRPr lang="en-GB" dirty="0"/>
          </a:p>
        </p:txBody>
      </p:sp>
    </p:spTree>
    <p:extLst>
      <p:ext uri="{BB962C8B-B14F-4D97-AF65-F5344CB8AC3E}">
        <p14:creationId xmlns:p14="http://schemas.microsoft.com/office/powerpoint/2010/main" val="2353554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C0116-CD05-49C4-85EE-3BDA37CE01FA}" type="datetimeFigureOut">
              <a:rPr lang="en-GB" smtClean="0"/>
              <a:t>02/05/2026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C0FCDBA-35D6-4ED8-AB15-714551C240C6}" type="slidenum">
              <a:rPr lang="en-GB" smtClean="0"/>
              <a:t>‹#›</a:t>
            </a:fld>
            <a:endParaRPr lang="en-GB" dirty="0"/>
          </a:p>
        </p:txBody>
      </p:sp>
    </p:spTree>
    <p:extLst>
      <p:ext uri="{BB962C8B-B14F-4D97-AF65-F5344CB8AC3E}">
        <p14:creationId xmlns:p14="http://schemas.microsoft.com/office/powerpoint/2010/main" val="1865371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65654" y="10671229"/>
            <a:ext cx="26112371" cy="17805173"/>
          </a:xfrm>
        </p:spPr>
        <p:txBody>
          <a:bodyPr anchor="b"/>
          <a:lstStyle>
            <a:lvl1pPr>
              <a:defRPr sz="19865"/>
            </a:lvl1pPr>
          </a:lstStyle>
          <a:p>
            <a:r>
              <a:rPr lang="en-US"/>
              <a:t>Click to edit Master title style</a:t>
            </a:r>
            <a:endParaRPr lang="en-US" dirty="0"/>
          </a:p>
        </p:txBody>
      </p:sp>
      <p:sp>
        <p:nvSpPr>
          <p:cNvPr id="3" name="Text Placeholder 2"/>
          <p:cNvSpPr>
            <a:spLocks noGrp="1"/>
          </p:cNvSpPr>
          <p:nvPr>
            <p:ph type="body" idx="1"/>
          </p:nvPr>
        </p:nvSpPr>
        <p:spPr>
          <a:xfrm>
            <a:off x="2065654" y="28644846"/>
            <a:ext cx="26112371" cy="9363320"/>
          </a:xfrm>
        </p:spPr>
        <p:txBody>
          <a:bodyPr/>
          <a:lstStyle>
            <a:lvl1pPr marL="0" indent="0">
              <a:buNone/>
              <a:defRPr sz="7946">
                <a:solidFill>
                  <a:schemeClr val="tx1"/>
                </a:solidFill>
              </a:defRPr>
            </a:lvl1pPr>
            <a:lvl2pPr marL="1513743" indent="0">
              <a:buNone/>
              <a:defRPr sz="6622">
                <a:solidFill>
                  <a:schemeClr val="tx1">
                    <a:tint val="75000"/>
                  </a:schemeClr>
                </a:solidFill>
              </a:defRPr>
            </a:lvl2pPr>
            <a:lvl3pPr marL="3027487" indent="0">
              <a:buNone/>
              <a:defRPr sz="5960">
                <a:solidFill>
                  <a:schemeClr val="tx1">
                    <a:tint val="75000"/>
                  </a:schemeClr>
                </a:solidFill>
              </a:defRPr>
            </a:lvl3pPr>
            <a:lvl4pPr marL="4541230" indent="0">
              <a:buNone/>
              <a:defRPr sz="5297">
                <a:solidFill>
                  <a:schemeClr val="tx1">
                    <a:tint val="75000"/>
                  </a:schemeClr>
                </a:solidFill>
              </a:defRPr>
            </a:lvl4pPr>
            <a:lvl5pPr marL="6054974" indent="0">
              <a:buNone/>
              <a:defRPr sz="5297">
                <a:solidFill>
                  <a:schemeClr val="tx1">
                    <a:tint val="75000"/>
                  </a:schemeClr>
                </a:solidFill>
              </a:defRPr>
            </a:lvl5pPr>
            <a:lvl6pPr marL="7568717" indent="0">
              <a:buNone/>
              <a:defRPr sz="5297">
                <a:solidFill>
                  <a:schemeClr val="tx1">
                    <a:tint val="75000"/>
                  </a:schemeClr>
                </a:solidFill>
              </a:defRPr>
            </a:lvl6pPr>
            <a:lvl7pPr marL="9082461" indent="0">
              <a:buNone/>
              <a:defRPr sz="5297">
                <a:solidFill>
                  <a:schemeClr val="tx1">
                    <a:tint val="75000"/>
                  </a:schemeClr>
                </a:solidFill>
              </a:defRPr>
            </a:lvl7pPr>
            <a:lvl8pPr marL="10596204" indent="0">
              <a:buNone/>
              <a:defRPr sz="5297">
                <a:solidFill>
                  <a:schemeClr val="tx1">
                    <a:tint val="75000"/>
                  </a:schemeClr>
                </a:solidFill>
              </a:defRPr>
            </a:lvl8pPr>
            <a:lvl9pPr marL="12109948" indent="0">
              <a:buNone/>
              <a:defRPr sz="52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5C0116-CD05-49C4-85EE-3BDA37CE01FA}" type="datetimeFigureOut">
              <a:rPr lang="en-GB" smtClean="0"/>
              <a:t>02/05/2026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C0FCDBA-35D6-4ED8-AB15-714551C240C6}" type="slidenum">
              <a:rPr lang="en-GB" smtClean="0"/>
              <a:t>‹#›</a:t>
            </a:fld>
            <a:endParaRPr lang="en-GB" dirty="0"/>
          </a:p>
        </p:txBody>
      </p:sp>
    </p:spTree>
    <p:extLst>
      <p:ext uri="{BB962C8B-B14F-4D97-AF65-F5344CB8AC3E}">
        <p14:creationId xmlns:p14="http://schemas.microsoft.com/office/powerpoint/2010/main" val="4068117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081421" y="11394520"/>
            <a:ext cx="12866966" cy="271585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5326826" y="11394520"/>
            <a:ext cx="12866966" cy="271585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E5C0116-CD05-49C4-85EE-3BDA37CE01FA}" type="datetimeFigureOut">
              <a:rPr lang="en-GB" smtClean="0"/>
              <a:t>02/05/2026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C0FCDBA-35D6-4ED8-AB15-714551C240C6}" type="slidenum">
              <a:rPr lang="en-GB" smtClean="0"/>
              <a:t>‹#›</a:t>
            </a:fld>
            <a:endParaRPr lang="en-GB" dirty="0"/>
          </a:p>
        </p:txBody>
      </p:sp>
    </p:spTree>
    <p:extLst>
      <p:ext uri="{BB962C8B-B14F-4D97-AF65-F5344CB8AC3E}">
        <p14:creationId xmlns:p14="http://schemas.microsoft.com/office/powerpoint/2010/main" val="8034151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085364" y="2278913"/>
            <a:ext cx="26112371" cy="8273416"/>
          </a:xfrm>
        </p:spPr>
        <p:txBody>
          <a:bodyPr/>
          <a:lstStyle/>
          <a:p>
            <a:r>
              <a:rPr lang="en-US"/>
              <a:t>Click to edit Master title style</a:t>
            </a:r>
            <a:endParaRPr lang="en-US" dirty="0"/>
          </a:p>
        </p:txBody>
      </p:sp>
      <p:sp>
        <p:nvSpPr>
          <p:cNvPr id="3" name="Text Placeholder 2"/>
          <p:cNvSpPr>
            <a:spLocks noGrp="1"/>
          </p:cNvSpPr>
          <p:nvPr>
            <p:ph type="body" idx="1"/>
          </p:nvPr>
        </p:nvSpPr>
        <p:spPr>
          <a:xfrm>
            <a:off x="2085368" y="10492870"/>
            <a:ext cx="12807832" cy="5142393"/>
          </a:xfrm>
        </p:spPr>
        <p:txBody>
          <a:bodyPr anchor="b"/>
          <a:lstStyle>
            <a:lvl1pPr marL="0" indent="0">
              <a:buNone/>
              <a:defRPr sz="7946" b="1"/>
            </a:lvl1pPr>
            <a:lvl2pPr marL="1513743" indent="0">
              <a:buNone/>
              <a:defRPr sz="6622" b="1"/>
            </a:lvl2pPr>
            <a:lvl3pPr marL="3027487" indent="0">
              <a:buNone/>
              <a:defRPr sz="5960" b="1"/>
            </a:lvl3pPr>
            <a:lvl4pPr marL="4541230" indent="0">
              <a:buNone/>
              <a:defRPr sz="5297" b="1"/>
            </a:lvl4pPr>
            <a:lvl5pPr marL="6054974" indent="0">
              <a:buNone/>
              <a:defRPr sz="5297" b="1"/>
            </a:lvl5pPr>
            <a:lvl6pPr marL="7568717" indent="0">
              <a:buNone/>
              <a:defRPr sz="5297" b="1"/>
            </a:lvl6pPr>
            <a:lvl7pPr marL="9082461" indent="0">
              <a:buNone/>
              <a:defRPr sz="5297" b="1"/>
            </a:lvl7pPr>
            <a:lvl8pPr marL="10596204" indent="0">
              <a:buNone/>
              <a:defRPr sz="5297" b="1"/>
            </a:lvl8pPr>
            <a:lvl9pPr marL="12109948" indent="0">
              <a:buNone/>
              <a:defRPr sz="5297" b="1"/>
            </a:lvl9pPr>
          </a:lstStyle>
          <a:p>
            <a:pPr lvl="0"/>
            <a:r>
              <a:rPr lang="en-US"/>
              <a:t>Click to edit Master text styles</a:t>
            </a:r>
          </a:p>
        </p:txBody>
      </p:sp>
      <p:sp>
        <p:nvSpPr>
          <p:cNvPr id="4" name="Content Placeholder 3"/>
          <p:cNvSpPr>
            <a:spLocks noGrp="1"/>
          </p:cNvSpPr>
          <p:nvPr>
            <p:ph sz="half" idx="2"/>
          </p:nvPr>
        </p:nvSpPr>
        <p:spPr>
          <a:xfrm>
            <a:off x="2085368" y="15635264"/>
            <a:ext cx="12807832" cy="2299711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5326828" y="10492870"/>
            <a:ext cx="12870909" cy="5142393"/>
          </a:xfrm>
        </p:spPr>
        <p:txBody>
          <a:bodyPr anchor="b"/>
          <a:lstStyle>
            <a:lvl1pPr marL="0" indent="0">
              <a:buNone/>
              <a:defRPr sz="7946" b="1"/>
            </a:lvl1pPr>
            <a:lvl2pPr marL="1513743" indent="0">
              <a:buNone/>
              <a:defRPr sz="6622" b="1"/>
            </a:lvl2pPr>
            <a:lvl3pPr marL="3027487" indent="0">
              <a:buNone/>
              <a:defRPr sz="5960" b="1"/>
            </a:lvl3pPr>
            <a:lvl4pPr marL="4541230" indent="0">
              <a:buNone/>
              <a:defRPr sz="5297" b="1"/>
            </a:lvl4pPr>
            <a:lvl5pPr marL="6054974" indent="0">
              <a:buNone/>
              <a:defRPr sz="5297" b="1"/>
            </a:lvl5pPr>
            <a:lvl6pPr marL="7568717" indent="0">
              <a:buNone/>
              <a:defRPr sz="5297" b="1"/>
            </a:lvl6pPr>
            <a:lvl7pPr marL="9082461" indent="0">
              <a:buNone/>
              <a:defRPr sz="5297" b="1"/>
            </a:lvl7pPr>
            <a:lvl8pPr marL="10596204" indent="0">
              <a:buNone/>
              <a:defRPr sz="5297" b="1"/>
            </a:lvl8pPr>
            <a:lvl9pPr marL="12109948" indent="0">
              <a:buNone/>
              <a:defRPr sz="5297" b="1"/>
            </a:lvl9pPr>
          </a:lstStyle>
          <a:p>
            <a:pPr lvl="0"/>
            <a:r>
              <a:rPr lang="en-US"/>
              <a:t>Click to edit Master text styles</a:t>
            </a:r>
          </a:p>
        </p:txBody>
      </p:sp>
      <p:sp>
        <p:nvSpPr>
          <p:cNvPr id="6" name="Content Placeholder 5"/>
          <p:cNvSpPr>
            <a:spLocks noGrp="1"/>
          </p:cNvSpPr>
          <p:nvPr>
            <p:ph sz="quarter" idx="4"/>
          </p:nvPr>
        </p:nvSpPr>
        <p:spPr>
          <a:xfrm>
            <a:off x="15326828" y="15635264"/>
            <a:ext cx="12870909" cy="2299711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E5C0116-CD05-49C4-85EE-3BDA37CE01FA}" type="datetimeFigureOut">
              <a:rPr lang="en-GB" smtClean="0"/>
              <a:t>02/05/2026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6C0FCDBA-35D6-4ED8-AB15-714551C240C6}" type="slidenum">
              <a:rPr lang="en-GB" smtClean="0"/>
              <a:t>‹#›</a:t>
            </a:fld>
            <a:endParaRPr lang="en-GB" dirty="0"/>
          </a:p>
        </p:txBody>
      </p:sp>
    </p:spTree>
    <p:extLst>
      <p:ext uri="{BB962C8B-B14F-4D97-AF65-F5344CB8AC3E}">
        <p14:creationId xmlns:p14="http://schemas.microsoft.com/office/powerpoint/2010/main" val="41967797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E5C0116-CD05-49C4-85EE-3BDA37CE01FA}" type="datetimeFigureOut">
              <a:rPr lang="en-GB" smtClean="0"/>
              <a:t>02/05/2026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C0FCDBA-35D6-4ED8-AB15-714551C240C6}" type="slidenum">
              <a:rPr lang="en-GB" smtClean="0"/>
              <a:t>‹#›</a:t>
            </a:fld>
            <a:endParaRPr lang="en-GB" dirty="0"/>
          </a:p>
        </p:txBody>
      </p:sp>
    </p:spTree>
    <p:extLst>
      <p:ext uri="{BB962C8B-B14F-4D97-AF65-F5344CB8AC3E}">
        <p14:creationId xmlns:p14="http://schemas.microsoft.com/office/powerpoint/2010/main" val="12135505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5C0116-CD05-49C4-85EE-3BDA37CE01FA}" type="datetimeFigureOut">
              <a:rPr lang="en-GB" smtClean="0"/>
              <a:t>02/05/2026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6C0FCDBA-35D6-4ED8-AB15-714551C240C6}" type="slidenum">
              <a:rPr lang="en-GB" smtClean="0"/>
              <a:t>‹#›</a:t>
            </a:fld>
            <a:endParaRPr lang="en-GB" dirty="0"/>
          </a:p>
        </p:txBody>
      </p:sp>
    </p:spTree>
    <p:extLst>
      <p:ext uri="{BB962C8B-B14F-4D97-AF65-F5344CB8AC3E}">
        <p14:creationId xmlns:p14="http://schemas.microsoft.com/office/powerpoint/2010/main" val="16179426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5364" y="2853584"/>
            <a:ext cx="9764544" cy="9987545"/>
          </a:xfrm>
        </p:spPr>
        <p:txBody>
          <a:bodyPr anchor="b"/>
          <a:lstStyle>
            <a:lvl1pPr>
              <a:defRPr sz="10595"/>
            </a:lvl1pPr>
          </a:lstStyle>
          <a:p>
            <a:r>
              <a:rPr lang="en-US"/>
              <a:t>Click to edit Master title style</a:t>
            </a:r>
            <a:endParaRPr lang="en-US" dirty="0"/>
          </a:p>
        </p:txBody>
      </p:sp>
      <p:sp>
        <p:nvSpPr>
          <p:cNvPr id="3" name="Content Placeholder 2"/>
          <p:cNvSpPr>
            <a:spLocks noGrp="1"/>
          </p:cNvSpPr>
          <p:nvPr>
            <p:ph idx="1"/>
          </p:nvPr>
        </p:nvSpPr>
        <p:spPr>
          <a:xfrm>
            <a:off x="12870909" y="6162959"/>
            <a:ext cx="15326827" cy="30418415"/>
          </a:xfrm>
        </p:spPr>
        <p:txBody>
          <a:bodyPr/>
          <a:lstStyle>
            <a:lvl1pPr>
              <a:defRPr sz="10595"/>
            </a:lvl1pPr>
            <a:lvl2pPr>
              <a:defRPr sz="9271"/>
            </a:lvl2pPr>
            <a:lvl3pPr>
              <a:defRPr sz="7946"/>
            </a:lvl3pPr>
            <a:lvl4pPr>
              <a:defRPr sz="6622"/>
            </a:lvl4pPr>
            <a:lvl5pPr>
              <a:defRPr sz="6622"/>
            </a:lvl5pPr>
            <a:lvl6pPr>
              <a:defRPr sz="6622"/>
            </a:lvl6pPr>
            <a:lvl7pPr>
              <a:defRPr sz="6622"/>
            </a:lvl7pPr>
            <a:lvl8pPr>
              <a:defRPr sz="6622"/>
            </a:lvl8pPr>
            <a:lvl9pPr>
              <a:defRPr sz="662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085364" y="12841129"/>
            <a:ext cx="9764544" cy="23789780"/>
          </a:xfrm>
        </p:spPr>
        <p:txBody>
          <a:bodyPr/>
          <a:lstStyle>
            <a:lvl1pPr marL="0" indent="0">
              <a:buNone/>
              <a:defRPr sz="5297"/>
            </a:lvl1pPr>
            <a:lvl2pPr marL="1513743" indent="0">
              <a:buNone/>
              <a:defRPr sz="4635"/>
            </a:lvl2pPr>
            <a:lvl3pPr marL="3027487" indent="0">
              <a:buNone/>
              <a:defRPr sz="3973"/>
            </a:lvl3pPr>
            <a:lvl4pPr marL="4541230" indent="0">
              <a:buNone/>
              <a:defRPr sz="3311"/>
            </a:lvl4pPr>
            <a:lvl5pPr marL="6054974" indent="0">
              <a:buNone/>
              <a:defRPr sz="3311"/>
            </a:lvl5pPr>
            <a:lvl6pPr marL="7568717" indent="0">
              <a:buNone/>
              <a:defRPr sz="3311"/>
            </a:lvl6pPr>
            <a:lvl7pPr marL="9082461" indent="0">
              <a:buNone/>
              <a:defRPr sz="3311"/>
            </a:lvl7pPr>
            <a:lvl8pPr marL="10596204" indent="0">
              <a:buNone/>
              <a:defRPr sz="3311"/>
            </a:lvl8pPr>
            <a:lvl9pPr marL="12109948" indent="0">
              <a:buNone/>
              <a:defRPr sz="3311"/>
            </a:lvl9pPr>
          </a:lstStyle>
          <a:p>
            <a:pPr lvl="0"/>
            <a:r>
              <a:rPr lang="en-US"/>
              <a:t>Click to edit Master text styles</a:t>
            </a:r>
          </a:p>
        </p:txBody>
      </p:sp>
      <p:sp>
        <p:nvSpPr>
          <p:cNvPr id="5" name="Date Placeholder 4"/>
          <p:cNvSpPr>
            <a:spLocks noGrp="1"/>
          </p:cNvSpPr>
          <p:nvPr>
            <p:ph type="dt" sz="half" idx="10"/>
          </p:nvPr>
        </p:nvSpPr>
        <p:spPr/>
        <p:txBody>
          <a:bodyPr/>
          <a:lstStyle/>
          <a:p>
            <a:fld id="{BE5C0116-CD05-49C4-85EE-3BDA37CE01FA}" type="datetimeFigureOut">
              <a:rPr lang="en-GB" smtClean="0"/>
              <a:t>02/05/2026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C0FCDBA-35D6-4ED8-AB15-714551C240C6}" type="slidenum">
              <a:rPr lang="en-GB" smtClean="0"/>
              <a:t>‹#›</a:t>
            </a:fld>
            <a:endParaRPr lang="en-GB" dirty="0"/>
          </a:p>
        </p:txBody>
      </p:sp>
    </p:spTree>
    <p:extLst>
      <p:ext uri="{BB962C8B-B14F-4D97-AF65-F5344CB8AC3E}">
        <p14:creationId xmlns:p14="http://schemas.microsoft.com/office/powerpoint/2010/main" val="28200692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5364" y="2853584"/>
            <a:ext cx="9764544" cy="9987545"/>
          </a:xfrm>
        </p:spPr>
        <p:txBody>
          <a:bodyPr anchor="b"/>
          <a:lstStyle>
            <a:lvl1pPr>
              <a:defRPr sz="10595"/>
            </a:lvl1pPr>
          </a:lstStyle>
          <a:p>
            <a:r>
              <a:rPr lang="en-US"/>
              <a:t>Click to edit Master title style</a:t>
            </a:r>
            <a:endParaRPr lang="en-US" dirty="0"/>
          </a:p>
        </p:txBody>
      </p:sp>
      <p:sp>
        <p:nvSpPr>
          <p:cNvPr id="3" name="Picture Placeholder 2"/>
          <p:cNvSpPr>
            <a:spLocks noGrp="1" noChangeAspect="1"/>
          </p:cNvSpPr>
          <p:nvPr>
            <p:ph type="pic" idx="1"/>
          </p:nvPr>
        </p:nvSpPr>
        <p:spPr>
          <a:xfrm>
            <a:off x="12870909" y="6162959"/>
            <a:ext cx="15326827" cy="30418415"/>
          </a:xfrm>
        </p:spPr>
        <p:txBody>
          <a:bodyPr anchor="t"/>
          <a:lstStyle>
            <a:lvl1pPr marL="0" indent="0">
              <a:buNone/>
              <a:defRPr sz="10595"/>
            </a:lvl1pPr>
            <a:lvl2pPr marL="1513743" indent="0">
              <a:buNone/>
              <a:defRPr sz="9271"/>
            </a:lvl2pPr>
            <a:lvl3pPr marL="3027487" indent="0">
              <a:buNone/>
              <a:defRPr sz="7946"/>
            </a:lvl3pPr>
            <a:lvl4pPr marL="4541230" indent="0">
              <a:buNone/>
              <a:defRPr sz="6622"/>
            </a:lvl4pPr>
            <a:lvl5pPr marL="6054974" indent="0">
              <a:buNone/>
              <a:defRPr sz="6622"/>
            </a:lvl5pPr>
            <a:lvl6pPr marL="7568717" indent="0">
              <a:buNone/>
              <a:defRPr sz="6622"/>
            </a:lvl6pPr>
            <a:lvl7pPr marL="9082461" indent="0">
              <a:buNone/>
              <a:defRPr sz="6622"/>
            </a:lvl7pPr>
            <a:lvl8pPr marL="10596204" indent="0">
              <a:buNone/>
              <a:defRPr sz="6622"/>
            </a:lvl8pPr>
            <a:lvl9pPr marL="12109948" indent="0">
              <a:buNone/>
              <a:defRPr sz="6622"/>
            </a:lvl9pPr>
          </a:lstStyle>
          <a:p>
            <a:r>
              <a:rPr lang="en-US" dirty="0"/>
              <a:t>Click icon to add picture</a:t>
            </a:r>
          </a:p>
        </p:txBody>
      </p:sp>
      <p:sp>
        <p:nvSpPr>
          <p:cNvPr id="4" name="Text Placeholder 3"/>
          <p:cNvSpPr>
            <a:spLocks noGrp="1"/>
          </p:cNvSpPr>
          <p:nvPr>
            <p:ph type="body" sz="half" idx="2"/>
          </p:nvPr>
        </p:nvSpPr>
        <p:spPr>
          <a:xfrm>
            <a:off x="2085364" y="12841129"/>
            <a:ext cx="9764544" cy="23789780"/>
          </a:xfrm>
        </p:spPr>
        <p:txBody>
          <a:bodyPr/>
          <a:lstStyle>
            <a:lvl1pPr marL="0" indent="0">
              <a:buNone/>
              <a:defRPr sz="5297"/>
            </a:lvl1pPr>
            <a:lvl2pPr marL="1513743" indent="0">
              <a:buNone/>
              <a:defRPr sz="4635"/>
            </a:lvl2pPr>
            <a:lvl3pPr marL="3027487" indent="0">
              <a:buNone/>
              <a:defRPr sz="3973"/>
            </a:lvl3pPr>
            <a:lvl4pPr marL="4541230" indent="0">
              <a:buNone/>
              <a:defRPr sz="3311"/>
            </a:lvl4pPr>
            <a:lvl5pPr marL="6054974" indent="0">
              <a:buNone/>
              <a:defRPr sz="3311"/>
            </a:lvl5pPr>
            <a:lvl6pPr marL="7568717" indent="0">
              <a:buNone/>
              <a:defRPr sz="3311"/>
            </a:lvl6pPr>
            <a:lvl7pPr marL="9082461" indent="0">
              <a:buNone/>
              <a:defRPr sz="3311"/>
            </a:lvl7pPr>
            <a:lvl8pPr marL="10596204" indent="0">
              <a:buNone/>
              <a:defRPr sz="3311"/>
            </a:lvl8pPr>
            <a:lvl9pPr marL="12109948" indent="0">
              <a:buNone/>
              <a:defRPr sz="3311"/>
            </a:lvl9pPr>
          </a:lstStyle>
          <a:p>
            <a:pPr lvl="0"/>
            <a:r>
              <a:rPr lang="en-US"/>
              <a:t>Click to edit Master text styles</a:t>
            </a:r>
          </a:p>
        </p:txBody>
      </p:sp>
      <p:sp>
        <p:nvSpPr>
          <p:cNvPr id="5" name="Date Placeholder 4"/>
          <p:cNvSpPr>
            <a:spLocks noGrp="1"/>
          </p:cNvSpPr>
          <p:nvPr>
            <p:ph type="dt" sz="half" idx="10"/>
          </p:nvPr>
        </p:nvSpPr>
        <p:spPr/>
        <p:txBody>
          <a:bodyPr/>
          <a:lstStyle/>
          <a:p>
            <a:fld id="{BE5C0116-CD05-49C4-85EE-3BDA37CE01FA}" type="datetimeFigureOut">
              <a:rPr lang="en-GB" smtClean="0"/>
              <a:t>02/05/2026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C0FCDBA-35D6-4ED8-AB15-714551C240C6}" type="slidenum">
              <a:rPr lang="en-GB" smtClean="0"/>
              <a:t>‹#›</a:t>
            </a:fld>
            <a:endParaRPr lang="en-GB" dirty="0"/>
          </a:p>
        </p:txBody>
      </p:sp>
    </p:spTree>
    <p:extLst>
      <p:ext uri="{BB962C8B-B14F-4D97-AF65-F5344CB8AC3E}">
        <p14:creationId xmlns:p14="http://schemas.microsoft.com/office/powerpoint/2010/main" val="2786710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C0116-CD05-49C4-85EE-3BDA37CE01FA}" type="datetimeFigureOut">
              <a:rPr lang="en-GB" smtClean="0"/>
              <a:t>02/05/2026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C0FCDBA-35D6-4ED8-AB15-714551C240C6}" type="slidenum">
              <a:rPr lang="en-GB" smtClean="0"/>
              <a:t>‹#›</a:t>
            </a:fld>
            <a:endParaRPr lang="en-GB" dirty="0"/>
          </a:p>
        </p:txBody>
      </p:sp>
    </p:spTree>
    <p:extLst>
      <p:ext uri="{BB962C8B-B14F-4D97-AF65-F5344CB8AC3E}">
        <p14:creationId xmlns:p14="http://schemas.microsoft.com/office/powerpoint/2010/main" val="36334896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665701" y="2278904"/>
            <a:ext cx="6528093" cy="3627421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081423" y="2278904"/>
            <a:ext cx="19205838" cy="3627421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C0116-CD05-49C4-85EE-3BDA37CE01FA}" type="datetimeFigureOut">
              <a:rPr lang="en-GB" smtClean="0"/>
              <a:t>02/05/2026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C0FCDBA-35D6-4ED8-AB15-714551C240C6}" type="slidenum">
              <a:rPr lang="en-GB" smtClean="0"/>
              <a:t>‹#›</a:t>
            </a:fld>
            <a:endParaRPr lang="en-GB" dirty="0"/>
          </a:p>
        </p:txBody>
      </p:sp>
    </p:spTree>
    <p:extLst>
      <p:ext uri="{BB962C8B-B14F-4D97-AF65-F5344CB8AC3E}">
        <p14:creationId xmlns:p14="http://schemas.microsoft.com/office/powerpoint/2010/main" val="566192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81421" y="2278913"/>
            <a:ext cx="26112371" cy="82734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081421" y="11394520"/>
            <a:ext cx="26112371" cy="2715859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081421" y="39672756"/>
            <a:ext cx="6811923" cy="2278904"/>
          </a:xfrm>
          <a:prstGeom prst="rect">
            <a:avLst/>
          </a:prstGeom>
        </p:spPr>
        <p:txBody>
          <a:bodyPr vert="horz" lIns="91440" tIns="45720" rIns="91440" bIns="45720" rtlCol="0" anchor="ctr"/>
          <a:lstStyle>
            <a:lvl1pPr algn="l">
              <a:defRPr sz="3973">
                <a:solidFill>
                  <a:schemeClr val="tx1">
                    <a:tint val="75000"/>
                  </a:schemeClr>
                </a:solidFill>
              </a:defRPr>
            </a:lvl1pPr>
          </a:lstStyle>
          <a:p>
            <a:fld id="{BE5C0116-CD05-49C4-85EE-3BDA37CE01FA}" type="datetimeFigureOut">
              <a:rPr lang="en-GB" smtClean="0"/>
              <a:t>02/05/2026</a:t>
            </a:fld>
            <a:endParaRPr lang="en-GB" dirty="0"/>
          </a:p>
        </p:txBody>
      </p:sp>
      <p:sp>
        <p:nvSpPr>
          <p:cNvPr id="5" name="Footer Placeholder 4"/>
          <p:cNvSpPr>
            <a:spLocks noGrp="1"/>
          </p:cNvSpPr>
          <p:nvPr>
            <p:ph type="ftr" sz="quarter" idx="3"/>
          </p:nvPr>
        </p:nvSpPr>
        <p:spPr>
          <a:xfrm>
            <a:off x="10028665" y="39672756"/>
            <a:ext cx="10217884" cy="2278904"/>
          </a:xfrm>
          <a:prstGeom prst="rect">
            <a:avLst/>
          </a:prstGeom>
        </p:spPr>
        <p:txBody>
          <a:bodyPr vert="horz" lIns="91440" tIns="45720" rIns="91440" bIns="45720" rtlCol="0" anchor="ctr"/>
          <a:lstStyle>
            <a:lvl1pPr algn="ctr">
              <a:defRPr sz="3973">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21381869" y="39672756"/>
            <a:ext cx="6811923" cy="2278904"/>
          </a:xfrm>
          <a:prstGeom prst="rect">
            <a:avLst/>
          </a:prstGeom>
        </p:spPr>
        <p:txBody>
          <a:bodyPr vert="horz" lIns="91440" tIns="45720" rIns="91440" bIns="45720" rtlCol="0" anchor="ctr"/>
          <a:lstStyle>
            <a:lvl1pPr algn="r">
              <a:defRPr sz="3973">
                <a:solidFill>
                  <a:schemeClr val="tx1">
                    <a:tint val="75000"/>
                  </a:schemeClr>
                </a:solidFill>
              </a:defRPr>
            </a:lvl1pPr>
          </a:lstStyle>
          <a:p>
            <a:fld id="{6C0FCDBA-35D6-4ED8-AB15-714551C240C6}" type="slidenum">
              <a:rPr lang="en-GB" smtClean="0"/>
              <a:t>‹#›</a:t>
            </a:fld>
            <a:endParaRPr lang="en-GB" dirty="0"/>
          </a:p>
        </p:txBody>
      </p:sp>
    </p:spTree>
    <p:extLst>
      <p:ext uri="{BB962C8B-B14F-4D97-AF65-F5344CB8AC3E}">
        <p14:creationId xmlns:p14="http://schemas.microsoft.com/office/powerpoint/2010/main" val="307978778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3027487" rtl="0" eaLnBrk="1" latinLnBrk="0" hangingPunct="1">
        <a:lnSpc>
          <a:spcPct val="90000"/>
        </a:lnSpc>
        <a:spcBef>
          <a:spcPct val="0"/>
        </a:spcBef>
        <a:buNone/>
        <a:defRPr sz="14568" kern="1200">
          <a:solidFill>
            <a:schemeClr val="tx1"/>
          </a:solidFill>
          <a:latin typeface="+mj-lt"/>
          <a:ea typeface="+mj-ea"/>
          <a:cs typeface="+mj-cs"/>
        </a:defRPr>
      </a:lvl1pPr>
    </p:titleStyle>
    <p:bodyStyle>
      <a:lvl1pPr marL="756872" indent="-756872" algn="l" defTabSz="3027487" rtl="0" eaLnBrk="1" latinLnBrk="0" hangingPunct="1">
        <a:lnSpc>
          <a:spcPct val="90000"/>
        </a:lnSpc>
        <a:spcBef>
          <a:spcPts val="3311"/>
        </a:spcBef>
        <a:buFont typeface="Arial" panose="020B0604020202020204" pitchFamily="34" charset="0"/>
        <a:buChar char="•"/>
        <a:defRPr sz="9271" kern="1200">
          <a:solidFill>
            <a:schemeClr val="tx1"/>
          </a:solidFill>
          <a:latin typeface="+mn-lt"/>
          <a:ea typeface="+mn-ea"/>
          <a:cs typeface="+mn-cs"/>
        </a:defRPr>
      </a:lvl1pPr>
      <a:lvl2pPr marL="2270615" indent="-756872" algn="l" defTabSz="3027487" rtl="0" eaLnBrk="1" latinLnBrk="0" hangingPunct="1">
        <a:lnSpc>
          <a:spcPct val="90000"/>
        </a:lnSpc>
        <a:spcBef>
          <a:spcPts val="1655"/>
        </a:spcBef>
        <a:buFont typeface="Arial" panose="020B0604020202020204" pitchFamily="34" charset="0"/>
        <a:buChar char="•"/>
        <a:defRPr sz="7946" kern="1200">
          <a:solidFill>
            <a:schemeClr val="tx1"/>
          </a:solidFill>
          <a:latin typeface="+mn-lt"/>
          <a:ea typeface="+mn-ea"/>
          <a:cs typeface="+mn-cs"/>
        </a:defRPr>
      </a:lvl2pPr>
      <a:lvl3pPr marL="3784359" indent="-756872" algn="l" defTabSz="3027487" rtl="0" eaLnBrk="1" latinLnBrk="0" hangingPunct="1">
        <a:lnSpc>
          <a:spcPct val="90000"/>
        </a:lnSpc>
        <a:spcBef>
          <a:spcPts val="1655"/>
        </a:spcBef>
        <a:buFont typeface="Arial" panose="020B0604020202020204" pitchFamily="34" charset="0"/>
        <a:buChar char="•"/>
        <a:defRPr sz="6622" kern="1200">
          <a:solidFill>
            <a:schemeClr val="tx1"/>
          </a:solidFill>
          <a:latin typeface="+mn-lt"/>
          <a:ea typeface="+mn-ea"/>
          <a:cs typeface="+mn-cs"/>
        </a:defRPr>
      </a:lvl3pPr>
      <a:lvl4pPr marL="5298102"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4pPr>
      <a:lvl5pPr marL="681184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5pPr>
      <a:lvl6pPr marL="8325589"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6pPr>
      <a:lvl7pPr marL="9839333"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7pPr>
      <a:lvl8pPr marL="1135307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8pPr>
      <a:lvl9pPr marL="12866820"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9pPr>
    </p:bodyStyle>
    <p:otherStyle>
      <a:defPPr>
        <a:defRPr lang="en-US"/>
      </a:defPPr>
      <a:lvl1pPr marL="0" algn="l" defTabSz="3027487" rtl="0" eaLnBrk="1" latinLnBrk="0" hangingPunct="1">
        <a:defRPr sz="5960" kern="1200">
          <a:solidFill>
            <a:schemeClr val="tx1"/>
          </a:solidFill>
          <a:latin typeface="+mn-lt"/>
          <a:ea typeface="+mn-ea"/>
          <a:cs typeface="+mn-cs"/>
        </a:defRPr>
      </a:lvl1pPr>
      <a:lvl2pPr marL="1513743" algn="l" defTabSz="3027487" rtl="0" eaLnBrk="1" latinLnBrk="0" hangingPunct="1">
        <a:defRPr sz="5960" kern="1200">
          <a:solidFill>
            <a:schemeClr val="tx1"/>
          </a:solidFill>
          <a:latin typeface="+mn-lt"/>
          <a:ea typeface="+mn-ea"/>
          <a:cs typeface="+mn-cs"/>
        </a:defRPr>
      </a:lvl2pPr>
      <a:lvl3pPr marL="3027487" algn="l" defTabSz="3027487" rtl="0" eaLnBrk="1" latinLnBrk="0" hangingPunct="1">
        <a:defRPr sz="5960" kern="1200">
          <a:solidFill>
            <a:schemeClr val="tx1"/>
          </a:solidFill>
          <a:latin typeface="+mn-lt"/>
          <a:ea typeface="+mn-ea"/>
          <a:cs typeface="+mn-cs"/>
        </a:defRPr>
      </a:lvl3pPr>
      <a:lvl4pPr marL="4541230" algn="l" defTabSz="3027487" rtl="0" eaLnBrk="1" latinLnBrk="0" hangingPunct="1">
        <a:defRPr sz="5960" kern="1200">
          <a:solidFill>
            <a:schemeClr val="tx1"/>
          </a:solidFill>
          <a:latin typeface="+mn-lt"/>
          <a:ea typeface="+mn-ea"/>
          <a:cs typeface="+mn-cs"/>
        </a:defRPr>
      </a:lvl4pPr>
      <a:lvl5pPr marL="6054974" algn="l" defTabSz="3027487" rtl="0" eaLnBrk="1" latinLnBrk="0" hangingPunct="1">
        <a:defRPr sz="5960" kern="1200">
          <a:solidFill>
            <a:schemeClr val="tx1"/>
          </a:solidFill>
          <a:latin typeface="+mn-lt"/>
          <a:ea typeface="+mn-ea"/>
          <a:cs typeface="+mn-cs"/>
        </a:defRPr>
      </a:lvl5pPr>
      <a:lvl6pPr marL="7568717" algn="l" defTabSz="3027487" rtl="0" eaLnBrk="1" latinLnBrk="0" hangingPunct="1">
        <a:defRPr sz="5960" kern="1200">
          <a:solidFill>
            <a:schemeClr val="tx1"/>
          </a:solidFill>
          <a:latin typeface="+mn-lt"/>
          <a:ea typeface="+mn-ea"/>
          <a:cs typeface="+mn-cs"/>
        </a:defRPr>
      </a:lvl6pPr>
      <a:lvl7pPr marL="9082461" algn="l" defTabSz="3027487" rtl="0" eaLnBrk="1" latinLnBrk="0" hangingPunct="1">
        <a:defRPr sz="5960" kern="1200">
          <a:solidFill>
            <a:schemeClr val="tx1"/>
          </a:solidFill>
          <a:latin typeface="+mn-lt"/>
          <a:ea typeface="+mn-ea"/>
          <a:cs typeface="+mn-cs"/>
        </a:defRPr>
      </a:lvl7pPr>
      <a:lvl8pPr marL="10596204" algn="l" defTabSz="3027487" rtl="0" eaLnBrk="1" latinLnBrk="0" hangingPunct="1">
        <a:defRPr sz="5960" kern="1200">
          <a:solidFill>
            <a:schemeClr val="tx1"/>
          </a:solidFill>
          <a:latin typeface="+mn-lt"/>
          <a:ea typeface="+mn-ea"/>
          <a:cs typeface="+mn-cs"/>
        </a:defRPr>
      </a:lvl8pPr>
      <a:lvl9pPr marL="12109948" algn="l" defTabSz="3027487" rtl="0" eaLnBrk="1" latinLnBrk="0" hangingPunct="1">
        <a:defRPr sz="59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 name="Rectangle 90"/>
          <p:cNvSpPr/>
          <p:nvPr/>
        </p:nvSpPr>
        <p:spPr>
          <a:xfrm>
            <a:off x="21287" y="39639602"/>
            <a:ext cx="30232640" cy="748320"/>
          </a:xfrm>
          <a:prstGeom prst="rect">
            <a:avLst/>
          </a:prstGeom>
          <a:solidFill>
            <a:srgbClr val="36449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dirty="0"/>
          </a:p>
        </p:txBody>
      </p:sp>
      <p:sp>
        <p:nvSpPr>
          <p:cNvPr id="38" name="Rectangle 37"/>
          <p:cNvSpPr/>
          <p:nvPr/>
        </p:nvSpPr>
        <p:spPr>
          <a:xfrm>
            <a:off x="21287" y="2398334"/>
            <a:ext cx="30232640" cy="3707414"/>
          </a:xfrm>
          <a:prstGeom prst="rect">
            <a:avLst/>
          </a:prstGeom>
          <a:solidFill>
            <a:srgbClr val="364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dirty="0">
              <a:solidFill>
                <a:srgbClr val="031F73"/>
              </a:solidFill>
            </a:endParaRPr>
          </a:p>
        </p:txBody>
      </p:sp>
      <p:sp>
        <p:nvSpPr>
          <p:cNvPr id="6" name="TextBox 5"/>
          <p:cNvSpPr txBox="1"/>
          <p:nvPr/>
        </p:nvSpPr>
        <p:spPr>
          <a:xfrm>
            <a:off x="1824212" y="2848408"/>
            <a:ext cx="26695161" cy="2554545"/>
          </a:xfrm>
          <a:prstGeom prst="rect">
            <a:avLst/>
          </a:prstGeom>
          <a:noFill/>
        </p:spPr>
        <p:txBody>
          <a:bodyPr wrap="square" rtlCol="0">
            <a:spAutoFit/>
          </a:bodyPr>
          <a:lstStyle/>
          <a:p>
            <a:pPr algn="ctr"/>
            <a:r>
              <a:rPr lang="en-GB" sz="8000" b="1" dirty="0">
                <a:solidFill>
                  <a:schemeClr val="bg1"/>
                </a:solidFill>
                <a:latin typeface="Arial" panose="020B0604020202020204" pitchFamily="34" charset="0"/>
                <a:cs typeface="Arial" panose="020B0604020202020204" pitchFamily="34" charset="0"/>
              </a:rPr>
              <a:t>Conducting the Kenya Joint External Evaluation: Process and lessons learnt</a:t>
            </a:r>
          </a:p>
        </p:txBody>
      </p:sp>
      <p:sp>
        <p:nvSpPr>
          <p:cNvPr id="16" name="Rectangle 10"/>
          <p:cNvSpPr>
            <a:spLocks noChangeArrowheads="1"/>
          </p:cNvSpPr>
          <p:nvPr/>
        </p:nvSpPr>
        <p:spPr bwMode="auto">
          <a:xfrm>
            <a:off x="21287" y="-19069"/>
            <a:ext cx="261150" cy="6845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29280" tIns="64640" rIns="129280" bIns="64640" numCol="1" anchor="ctr" anchorCtr="0" compatLnSpc="1">
            <a:prstTxWarp prst="textNoShape">
              <a:avLst/>
            </a:prstTxWarp>
            <a:spAutoFit/>
          </a:bodyPr>
          <a:lstStyle/>
          <a:p>
            <a:endParaRPr lang="en-GB" sz="3600" dirty="0"/>
          </a:p>
        </p:txBody>
      </p:sp>
      <p:sp>
        <p:nvSpPr>
          <p:cNvPr id="19" name="TextBox 18"/>
          <p:cNvSpPr txBox="1"/>
          <p:nvPr/>
        </p:nvSpPr>
        <p:spPr>
          <a:xfrm>
            <a:off x="1798368" y="11071691"/>
            <a:ext cx="10336679" cy="1484765"/>
          </a:xfrm>
          <a:prstGeom prst="rect">
            <a:avLst/>
          </a:prstGeom>
          <a:noFill/>
        </p:spPr>
        <p:txBody>
          <a:bodyPr wrap="square" rtlCol="0">
            <a:spAutoFit/>
          </a:bodyPr>
          <a:lstStyle/>
          <a:p>
            <a:endParaRPr lang="en-GB" sz="4524" dirty="0"/>
          </a:p>
          <a:p>
            <a:endParaRPr lang="en-GB" sz="4524" dirty="0"/>
          </a:p>
        </p:txBody>
      </p:sp>
      <p:sp>
        <p:nvSpPr>
          <p:cNvPr id="2" name="Rectangle 1"/>
          <p:cNvSpPr/>
          <p:nvPr/>
        </p:nvSpPr>
        <p:spPr>
          <a:xfrm>
            <a:off x="4870527" y="39436808"/>
            <a:ext cx="17994753" cy="1384995"/>
          </a:xfrm>
          <a:prstGeom prst="rect">
            <a:avLst/>
          </a:prstGeom>
        </p:spPr>
        <p:txBody>
          <a:bodyPr wrap="square">
            <a:spAutoFit/>
          </a:bodyPr>
          <a:lstStyle/>
          <a:p>
            <a:pPr algn="ctr"/>
            <a:r>
              <a:rPr lang="en-US" sz="3600" b="1" dirty="0">
                <a:solidFill>
                  <a:schemeClr val="bg1"/>
                </a:solidFill>
                <a:latin typeface="Arial" panose="020B0604020202020204" pitchFamily="34" charset="0"/>
                <a:cs typeface="Arial" panose="020B0604020202020204" pitchFamily="34" charset="0"/>
              </a:rPr>
              <a:t>Contact: </a:t>
            </a:r>
            <a:r>
              <a:rPr lang="en-US" sz="4800" dirty="0"/>
              <a:t>lizmulee@gmail.com</a:t>
            </a:r>
            <a:endParaRPr lang="en-US" sz="4800" b="1" dirty="0">
              <a:solidFill>
                <a:schemeClr val="bg1"/>
              </a:solidFill>
              <a:latin typeface="Arial" panose="020B0604020202020204" pitchFamily="34" charset="0"/>
              <a:cs typeface="Arial" panose="020B0604020202020204" pitchFamily="34" charset="0"/>
            </a:endParaRPr>
          </a:p>
          <a:p>
            <a:endParaRPr lang="en-GB" sz="3600" dirty="0">
              <a:solidFill>
                <a:schemeClr val="bg1"/>
              </a:solidFill>
            </a:endParaRPr>
          </a:p>
        </p:txBody>
      </p:sp>
      <p:sp>
        <p:nvSpPr>
          <p:cNvPr id="21" name="TextBox 20">
            <a:extLst>
              <a:ext uri="{FF2B5EF4-FFF2-40B4-BE49-F238E27FC236}">
                <a16:creationId xmlns:a16="http://schemas.microsoft.com/office/drawing/2014/main" id="{2F6D21CC-F797-5F4D-BFE5-838CCF81D98E}"/>
              </a:ext>
            </a:extLst>
          </p:cNvPr>
          <p:cNvSpPr txBox="1"/>
          <p:nvPr/>
        </p:nvSpPr>
        <p:spPr>
          <a:xfrm>
            <a:off x="713140" y="6175210"/>
            <a:ext cx="28681328" cy="2646878"/>
          </a:xfrm>
          <a:prstGeom prst="rect">
            <a:avLst/>
          </a:prstGeom>
          <a:noFill/>
        </p:spPr>
        <p:txBody>
          <a:bodyPr wrap="square" rtlCol="0">
            <a:spAutoFit/>
          </a:bodyPr>
          <a:lstStyle/>
          <a:p>
            <a:pPr algn="ctr" defTabSz="1475698">
              <a:defRPr/>
            </a:pPr>
            <a:r>
              <a:rPr lang="en-GB" sz="3200" dirty="0"/>
              <a:t>Elizabeth Nzioka¹, Ngina Kisangau</a:t>
            </a:r>
            <a:r>
              <a:rPr lang="en-GB" sz="3200" baseline="30000" dirty="0"/>
              <a:t>5</a:t>
            </a:r>
            <a:r>
              <a:rPr lang="en-GB" sz="3200" dirty="0"/>
              <a:t>, Kanana Kimonye¹,  Francis Muoka¹, George Kamau¹, Khadijah Chepkorir</a:t>
            </a:r>
            <a:r>
              <a:rPr lang="en-GB" sz="3200" baseline="30000" dirty="0"/>
              <a:t>3</a:t>
            </a:r>
            <a:r>
              <a:rPr lang="en-GB" sz="3200" dirty="0"/>
              <a:t>, Emmanuel Okunga</a:t>
            </a:r>
            <a:r>
              <a:rPr lang="en-GB" sz="3200" baseline="30000" dirty="0"/>
              <a:t>1</a:t>
            </a:r>
            <a:r>
              <a:rPr lang="en-GB" sz="3200" dirty="0"/>
              <a:t>, Samuel Kadivane</a:t>
            </a:r>
            <a:r>
              <a:rPr lang="en-GB" sz="3200" baseline="30000" dirty="0"/>
              <a:t>1</a:t>
            </a:r>
            <a:r>
              <a:rPr lang="en-GB" sz="3200" dirty="0"/>
              <a:t>, John Mwangi</a:t>
            </a:r>
            <a:r>
              <a:rPr lang="en-GB" sz="3200" baseline="30000" dirty="0"/>
              <a:t>2</a:t>
            </a:r>
            <a:r>
              <a:rPr lang="en-GB" sz="3200" dirty="0"/>
              <a:t>,Angela Githua</a:t>
            </a:r>
            <a:r>
              <a:rPr lang="en-GB" sz="3200" baseline="30000" dirty="0"/>
              <a:t>4</a:t>
            </a:r>
            <a:r>
              <a:rPr lang="en-GB" sz="3200" dirty="0"/>
              <a:t>, Kennedy Kithome</a:t>
            </a:r>
            <a:r>
              <a:rPr lang="en-GB" sz="3200" baseline="30000" dirty="0"/>
              <a:t>4</a:t>
            </a:r>
            <a:r>
              <a:rPr lang="en-GB" sz="3200" dirty="0"/>
              <a:t>, Diba Dulacha</a:t>
            </a:r>
            <a:r>
              <a:rPr lang="en-GB" sz="3200" baseline="30000" dirty="0"/>
              <a:t>5</a:t>
            </a:r>
            <a:r>
              <a:rPr lang="en-GB" sz="3200" dirty="0"/>
              <a:t> Martins Livinus</a:t>
            </a:r>
            <a:r>
              <a:rPr lang="en-GB" sz="3200" baseline="30000" dirty="0"/>
              <a:t>5</a:t>
            </a:r>
            <a:r>
              <a:rPr lang="en-GB" sz="3200" dirty="0"/>
              <a:t> ,and Kamene Kimenye¹.</a:t>
            </a:r>
          </a:p>
          <a:p>
            <a:pPr algn="ctr" defTabSz="1475698">
              <a:defRPr/>
            </a:pPr>
            <a:r>
              <a:rPr lang="en-GB" sz="2800" dirty="0"/>
              <a:t>¹ Kenya National Public Health Institute (KNPHI), Nairobi, Kenya, ² Ministry of Environment, Climate Change and Forestry, Nairobi, Kenya, ³ Ministry of Agriculture and Livestock, Directorate of Veterinary Services, Nairobi, Kenya, ⁴ Ministry of Defence, Medical Services, Nairobi, Kenya and </a:t>
            </a:r>
            <a:r>
              <a:rPr lang="en-GB" sz="2800" baseline="30000" dirty="0"/>
              <a:t>5</a:t>
            </a:r>
            <a:r>
              <a:rPr lang="en-GB" sz="2800" dirty="0"/>
              <a:t> World Health Organization (WHO), Kenya Country Office, Nairobi, Kenya</a:t>
            </a:r>
            <a:endParaRPr lang="en-US" sz="2800" b="1" dirty="0"/>
          </a:p>
          <a:p>
            <a:pPr algn="ctr" defTabSz="1475698">
              <a:defRPr/>
            </a:pPr>
            <a:endParaRPr lang="en-US" sz="2800" b="1" dirty="0"/>
          </a:p>
          <a:p>
            <a:pPr algn="ctr" fontAlgn="auto"/>
            <a:endParaRPr lang="en-US" b="1" dirty="0"/>
          </a:p>
        </p:txBody>
      </p:sp>
      <p:sp>
        <p:nvSpPr>
          <p:cNvPr id="22" name="Rectangle 21">
            <a:extLst>
              <a:ext uri="{FF2B5EF4-FFF2-40B4-BE49-F238E27FC236}">
                <a16:creationId xmlns:a16="http://schemas.microsoft.com/office/drawing/2014/main" id="{43556265-D459-5B43-AE8F-69EBBF09767B}"/>
              </a:ext>
            </a:extLst>
          </p:cNvPr>
          <p:cNvSpPr/>
          <p:nvPr/>
        </p:nvSpPr>
        <p:spPr>
          <a:xfrm>
            <a:off x="571169" y="8177894"/>
            <a:ext cx="29124610" cy="2554545"/>
          </a:xfrm>
          <a:prstGeom prst="rect">
            <a:avLst/>
          </a:prstGeom>
          <a:ln>
            <a:noFill/>
          </a:ln>
        </p:spPr>
        <p:txBody>
          <a:bodyPr wrap="square">
            <a:spAutoFit/>
          </a:bodyPr>
          <a:lstStyle/>
          <a:p>
            <a:pPr algn="just"/>
            <a:r>
              <a:rPr lang="en-GB" altLang="en-US" sz="4800" b="1" dirty="0">
                <a:solidFill>
                  <a:srgbClr val="36449C"/>
                </a:solidFill>
                <a:latin typeface="Arial" panose="020B0604020202020204" pitchFamily="34" charset="0"/>
                <a:cs typeface="Arial" panose="020B0604020202020204" pitchFamily="34" charset="0"/>
              </a:rPr>
              <a:t>BACKGROUND</a:t>
            </a:r>
          </a:p>
          <a:p>
            <a:pPr algn="just"/>
            <a:r>
              <a:rPr lang="en-GB" sz="2800" dirty="0"/>
              <a:t>Kenya faces recurrent public health threats that require sustained capacity to prevent, detect, and respond to health emergencies. The Joint External Evaluation (JEE) is a voluntary peer-to-peer mechanism for assessing implementation of the International Health Regulations (IHR 2005) core public health capacities. We evaluate Kenya’s status and progress in developing core capacities to contain public health threats and inform national health security strengthening priorities. </a:t>
            </a:r>
            <a:endParaRPr lang="en-US" sz="2800" b="1" dirty="0"/>
          </a:p>
          <a:p>
            <a:pPr algn="just"/>
            <a:endParaRPr lang="en-GB" altLang="en-US" sz="2800" b="1" dirty="0">
              <a:solidFill>
                <a:srgbClr val="36449C"/>
              </a:solidFill>
              <a:latin typeface="Arial" panose="020B0604020202020204" pitchFamily="34" charset="0"/>
              <a:cs typeface="Arial" panose="020B0604020202020204" pitchFamily="34" charset="0"/>
            </a:endParaRPr>
          </a:p>
        </p:txBody>
      </p:sp>
      <p:sp>
        <p:nvSpPr>
          <p:cNvPr id="25" name="Rectangle 24">
            <a:extLst>
              <a:ext uri="{FF2B5EF4-FFF2-40B4-BE49-F238E27FC236}">
                <a16:creationId xmlns:a16="http://schemas.microsoft.com/office/drawing/2014/main" id="{FD480FE1-7330-1E44-8B99-01447B564B99}"/>
              </a:ext>
            </a:extLst>
          </p:cNvPr>
          <p:cNvSpPr/>
          <p:nvPr/>
        </p:nvSpPr>
        <p:spPr>
          <a:xfrm>
            <a:off x="571169" y="10172632"/>
            <a:ext cx="28846872" cy="830997"/>
          </a:xfrm>
          <a:prstGeom prst="rect">
            <a:avLst/>
          </a:prstGeom>
          <a:ln>
            <a:noFill/>
          </a:ln>
        </p:spPr>
        <p:txBody>
          <a:bodyPr wrap="square">
            <a:spAutoFit/>
          </a:bodyPr>
          <a:lstStyle/>
          <a:p>
            <a:pPr algn="just"/>
            <a:r>
              <a:rPr lang="en-GB" altLang="en-US" sz="4800" b="1" dirty="0">
                <a:solidFill>
                  <a:srgbClr val="36449C"/>
                </a:solidFill>
                <a:latin typeface="Arial" panose="020B0604020202020204" pitchFamily="34" charset="0"/>
                <a:cs typeface="Arial" panose="020B0604020202020204" pitchFamily="34" charset="0"/>
              </a:rPr>
              <a:t>OBJECTIVE: </a:t>
            </a:r>
            <a:r>
              <a:rPr lang="en-GB" altLang="en-US" sz="2800" dirty="0"/>
              <a:t>To e</a:t>
            </a:r>
            <a:r>
              <a:rPr lang="en-GB" sz="2800" dirty="0"/>
              <a:t>valuate Kenya’s status and progress in developing core capacities to contain public health threats and inform national health security strengthening priorities. </a:t>
            </a:r>
            <a:endParaRPr lang="en-US" altLang="en-US" sz="2800" dirty="0">
              <a:solidFill>
                <a:srgbClr val="000000"/>
              </a:solidFill>
              <a:latin typeface="Arial" charset="0"/>
            </a:endParaRPr>
          </a:p>
        </p:txBody>
      </p:sp>
      <p:sp>
        <p:nvSpPr>
          <p:cNvPr id="28" name="Rectangle 27">
            <a:extLst>
              <a:ext uri="{FF2B5EF4-FFF2-40B4-BE49-F238E27FC236}">
                <a16:creationId xmlns:a16="http://schemas.microsoft.com/office/drawing/2014/main" id="{CDAE9D7E-5A29-0747-B921-FFF892DDEA79}"/>
              </a:ext>
            </a:extLst>
          </p:cNvPr>
          <p:cNvSpPr/>
          <p:nvPr/>
        </p:nvSpPr>
        <p:spPr>
          <a:xfrm>
            <a:off x="547596" y="13952229"/>
            <a:ext cx="12465098" cy="830997"/>
          </a:xfrm>
          <a:prstGeom prst="rect">
            <a:avLst/>
          </a:prstGeom>
        </p:spPr>
        <p:txBody>
          <a:bodyPr wrap="square">
            <a:spAutoFit/>
          </a:bodyPr>
          <a:lstStyle/>
          <a:p>
            <a:pPr algn="just"/>
            <a:r>
              <a:rPr lang="en-GB" altLang="en-US" sz="4800" b="1" dirty="0">
                <a:solidFill>
                  <a:srgbClr val="36449C"/>
                </a:solidFill>
                <a:latin typeface="Arial" panose="020B0604020202020204" pitchFamily="34" charset="0"/>
                <a:cs typeface="Arial" panose="020B0604020202020204" pitchFamily="34" charset="0"/>
              </a:rPr>
              <a:t>STUDY AREA:</a:t>
            </a:r>
            <a:r>
              <a:rPr lang="en-GB" altLang="en-US" sz="4800" b="1" dirty="0">
                <a:latin typeface="Arial" panose="020B0604020202020204" pitchFamily="34" charset="0"/>
                <a:cs typeface="Arial" panose="020B0604020202020204" pitchFamily="34" charset="0"/>
              </a:rPr>
              <a:t> </a:t>
            </a:r>
            <a:r>
              <a:rPr lang="en-GB" altLang="en-US" sz="4800" dirty="0">
                <a:latin typeface="Calibri" pitchFamily="34" charset="0"/>
              </a:rPr>
              <a:t>Kenya</a:t>
            </a:r>
          </a:p>
        </p:txBody>
      </p:sp>
      <p:sp>
        <p:nvSpPr>
          <p:cNvPr id="29" name="Rectangle 28">
            <a:extLst>
              <a:ext uri="{FF2B5EF4-FFF2-40B4-BE49-F238E27FC236}">
                <a16:creationId xmlns:a16="http://schemas.microsoft.com/office/drawing/2014/main" id="{7B66A1F9-A750-B647-A3A4-780C0D267370}"/>
              </a:ext>
            </a:extLst>
          </p:cNvPr>
          <p:cNvSpPr/>
          <p:nvPr/>
        </p:nvSpPr>
        <p:spPr>
          <a:xfrm>
            <a:off x="547596" y="14714724"/>
            <a:ext cx="16050646" cy="1569660"/>
          </a:xfrm>
          <a:prstGeom prst="rect">
            <a:avLst/>
          </a:prstGeom>
        </p:spPr>
        <p:txBody>
          <a:bodyPr wrap="square">
            <a:spAutoFit/>
          </a:bodyPr>
          <a:lstStyle/>
          <a:p>
            <a:pPr algn="just"/>
            <a:r>
              <a:rPr lang="en-GB" altLang="en-US" sz="4800" b="1" dirty="0">
                <a:solidFill>
                  <a:srgbClr val="36449C"/>
                </a:solidFill>
                <a:latin typeface="Arial" panose="020B0604020202020204" pitchFamily="34" charset="0"/>
                <a:cs typeface="Arial" panose="020B0604020202020204" pitchFamily="34" charset="0"/>
              </a:rPr>
              <a:t>STUDY DESIGN AND SAMPLING</a:t>
            </a:r>
          </a:p>
          <a:p>
            <a:r>
              <a:rPr lang="en-GB" altLang="en-US" sz="4800" b="1" dirty="0">
                <a:latin typeface="Calibri" pitchFamily="34" charset="0"/>
              </a:rPr>
              <a:t>  </a:t>
            </a:r>
            <a:endParaRPr lang="en-GB" altLang="en-US" sz="4800" b="1" dirty="0">
              <a:latin typeface="Arial" panose="020B0604020202020204" pitchFamily="34" charset="0"/>
              <a:cs typeface="Arial" panose="020B0604020202020204" pitchFamily="34" charset="0"/>
            </a:endParaRPr>
          </a:p>
        </p:txBody>
      </p:sp>
      <p:sp>
        <p:nvSpPr>
          <p:cNvPr id="41" name="Rectangle 40">
            <a:extLst>
              <a:ext uri="{FF2B5EF4-FFF2-40B4-BE49-F238E27FC236}">
                <a16:creationId xmlns:a16="http://schemas.microsoft.com/office/drawing/2014/main" id="{D6B2887F-2942-5D48-B5A6-B5CD27AAD8F8}"/>
              </a:ext>
            </a:extLst>
          </p:cNvPr>
          <p:cNvSpPr/>
          <p:nvPr/>
        </p:nvSpPr>
        <p:spPr>
          <a:xfrm>
            <a:off x="547596" y="10968524"/>
            <a:ext cx="28765481" cy="3354765"/>
          </a:xfrm>
          <a:prstGeom prst="rect">
            <a:avLst/>
          </a:prstGeom>
          <a:ln>
            <a:noFill/>
          </a:ln>
        </p:spPr>
        <p:txBody>
          <a:bodyPr wrap="square">
            <a:spAutoFit/>
          </a:bodyPr>
          <a:lstStyle/>
          <a:p>
            <a:pPr algn="just"/>
            <a:r>
              <a:rPr lang="en-GB" altLang="en-US" sz="4800" b="1" dirty="0">
                <a:solidFill>
                  <a:srgbClr val="36449C"/>
                </a:solidFill>
                <a:latin typeface="Arial" panose="020B0604020202020204" pitchFamily="34" charset="0"/>
                <a:cs typeface="Arial" panose="020B0604020202020204" pitchFamily="34" charset="0"/>
              </a:rPr>
              <a:t>METHODOLOGY: </a:t>
            </a:r>
            <a:r>
              <a:rPr lang="en-GB" sz="2800" dirty="0"/>
              <a:t>We conducted a comprehensive qualitative assessment of Kenya’s IHR (2005) capacity using the World Health Organization (WHO) IHR Joint External Evaluation (JEE) Tool, version 3.0. We evaluated 56 indicators across 19 technical areas, organised in 4 domains of Prevent, Detect, Respond and IHR-related hazards, points of entry and border health. A total of 75 multisectoral teams in the country's key sectors including the private sector were purposively selected to perform the internal, whole-of-government self-evaluation. Each indicator was assigned one score: 1(no capacity), 2 limited capacity, 3 developed capacity, 4 (demonstrated capacity) and 5 (sustained capacity) based on capacity-specific attributes. To determine capacity scores, a consensus-based peer-to-peer method was employed, using existing data from routine reports, evaluation and expert knowledge of country’s health security capabilities. An external team of experts then facilitated an in-depth review of the self-evaluation data and conducted structured site verification visits at national and subnational levels. </a:t>
            </a:r>
            <a:endParaRPr lang="en-US" sz="2800" b="1" dirty="0"/>
          </a:p>
          <a:p>
            <a:pPr algn="just"/>
            <a:endParaRPr lang="en-US" altLang="en-US" sz="2400" dirty="0">
              <a:solidFill>
                <a:srgbClr val="000000"/>
              </a:solidFill>
              <a:latin typeface="Arial" charset="0"/>
            </a:endParaRPr>
          </a:p>
        </p:txBody>
      </p:sp>
      <p:sp>
        <p:nvSpPr>
          <p:cNvPr id="46" name="Rectangle 45">
            <a:extLst>
              <a:ext uri="{FF2B5EF4-FFF2-40B4-BE49-F238E27FC236}">
                <a16:creationId xmlns:a16="http://schemas.microsoft.com/office/drawing/2014/main" id="{43EBF936-8869-B746-B8F7-6F4DE1419E00}"/>
              </a:ext>
            </a:extLst>
          </p:cNvPr>
          <p:cNvSpPr/>
          <p:nvPr/>
        </p:nvSpPr>
        <p:spPr>
          <a:xfrm>
            <a:off x="571170" y="24182259"/>
            <a:ext cx="13320306" cy="8463855"/>
          </a:xfrm>
          <a:prstGeom prst="rect">
            <a:avLst/>
          </a:prstGeom>
        </p:spPr>
        <p:txBody>
          <a:bodyPr wrap="square">
            <a:spAutoFit/>
          </a:bodyPr>
          <a:lstStyle/>
          <a:p>
            <a:r>
              <a:rPr lang="en-GB" altLang="en-US" sz="3200" b="1" dirty="0">
                <a:solidFill>
                  <a:srgbClr val="36449C"/>
                </a:solidFill>
                <a:latin typeface="Arial" panose="020B0604020202020204" pitchFamily="34" charset="0"/>
                <a:cs typeface="Arial" panose="020B0604020202020204" pitchFamily="34" charset="0"/>
              </a:rPr>
              <a:t>RESULTS :</a:t>
            </a:r>
            <a:r>
              <a:rPr lang="en-US" sz="3200" dirty="0"/>
              <a:t>A descriptive analysis of 56 indicators across four domains of the Joint External Evaluation was conducted to assess Kenya’s implementation of the International Health Regulations (2005) core capacities.</a:t>
            </a:r>
          </a:p>
          <a:p>
            <a:r>
              <a:rPr lang="en-US" sz="3200" dirty="0"/>
              <a:t>Overall, 31/56 indicators (55%) demonstrated developed, demonstrated, or sustained capacity, indicating moderate progress in national health security preparedness. The Prevent and Detect domains showed relatively strong performance, with 63.6% of indicators achieving developed or demonstrated capacity in each domain.</a:t>
            </a:r>
          </a:p>
          <a:p>
            <a:r>
              <a:rPr lang="en-US" sz="3200" dirty="0"/>
              <a:t>The Respond domain showed mixed performance, with 50% of indicators demonstrating developed or demonstrated capacity, while 44% had limited or no capacity, suggesting gaps in emergency response readiness. The IHR-related hazards, Points of Entry, and border health domain had the lowest performance, with 86% of indicators showing limited or no capacity. These findings highlight the need for targeted investments, multisectoral coordination, and sustained implementation efforts to strengthen national public health emergency preparedness. We computed the readiness score for health security:</a:t>
            </a:r>
            <a:r>
              <a:rPr lang="en-GB" sz="3200" dirty="0"/>
              <a:t> an overall average score for the 19 technical areas.</a:t>
            </a:r>
            <a:endParaRPr lang="en-US" sz="3200" dirty="0"/>
          </a:p>
        </p:txBody>
      </p:sp>
      <p:sp>
        <p:nvSpPr>
          <p:cNvPr id="55" name="Rectangle 54">
            <a:extLst>
              <a:ext uri="{FF2B5EF4-FFF2-40B4-BE49-F238E27FC236}">
                <a16:creationId xmlns:a16="http://schemas.microsoft.com/office/drawing/2014/main" id="{1A4DFFEC-A643-7749-8154-FD5056FB712A}"/>
              </a:ext>
            </a:extLst>
          </p:cNvPr>
          <p:cNvSpPr/>
          <p:nvPr/>
        </p:nvSpPr>
        <p:spPr>
          <a:xfrm>
            <a:off x="14749954" y="23966860"/>
            <a:ext cx="12465098" cy="830997"/>
          </a:xfrm>
          <a:prstGeom prst="rect">
            <a:avLst/>
          </a:prstGeom>
        </p:spPr>
        <p:txBody>
          <a:bodyPr wrap="square">
            <a:spAutoFit/>
          </a:bodyPr>
          <a:lstStyle/>
          <a:p>
            <a:pPr algn="just"/>
            <a:r>
              <a:rPr lang="en-GB" altLang="en-US" sz="4800" b="1" dirty="0">
                <a:solidFill>
                  <a:srgbClr val="36449C"/>
                </a:solidFill>
                <a:latin typeface="Arial" panose="020B0604020202020204" pitchFamily="34" charset="0"/>
                <a:cs typeface="Arial" panose="020B0604020202020204" pitchFamily="34" charset="0"/>
              </a:rPr>
              <a:t>DISCUSSION</a:t>
            </a:r>
          </a:p>
        </p:txBody>
      </p:sp>
      <p:sp>
        <p:nvSpPr>
          <p:cNvPr id="56" name="Rectangle 55">
            <a:extLst>
              <a:ext uri="{FF2B5EF4-FFF2-40B4-BE49-F238E27FC236}">
                <a16:creationId xmlns:a16="http://schemas.microsoft.com/office/drawing/2014/main" id="{BDBA701B-D8C9-E747-8748-C06DC331AEB5}"/>
              </a:ext>
            </a:extLst>
          </p:cNvPr>
          <p:cNvSpPr/>
          <p:nvPr/>
        </p:nvSpPr>
        <p:spPr>
          <a:xfrm>
            <a:off x="14749954" y="24556056"/>
            <a:ext cx="15305878" cy="10064294"/>
          </a:xfrm>
          <a:prstGeom prst="rect">
            <a:avLst/>
          </a:prstGeom>
        </p:spPr>
        <p:txBody>
          <a:bodyPr wrap="square">
            <a:spAutoFit/>
          </a:bodyPr>
          <a:lstStyle/>
          <a:p>
            <a:pPr marL="685800" indent="-685800">
              <a:buClr>
                <a:srgbClr val="3E61FE"/>
              </a:buClr>
              <a:buFont typeface="Wingdings" pitchFamily="2" charset="2"/>
              <a:buChar char="v"/>
            </a:pPr>
            <a:r>
              <a:rPr lang="en-US" sz="3600" dirty="0"/>
              <a:t>The findings indicate that Kenya has made notable progress in strengthening national health security capacities</a:t>
            </a:r>
          </a:p>
          <a:p>
            <a:pPr marL="685800" indent="-685800">
              <a:buClr>
                <a:srgbClr val="3E61FE"/>
              </a:buClr>
              <a:buFont typeface="Wingdings" pitchFamily="2" charset="2"/>
              <a:buChar char="v"/>
            </a:pPr>
            <a:r>
              <a:rPr lang="en-GB" sz="3600" dirty="0"/>
              <a:t>Health security readiness score of 55% indicates moderate readiness of core capacities: partially established but not yet fully functional or sustainable across all areas</a:t>
            </a:r>
            <a:endParaRPr lang="en-US" sz="3600" dirty="0"/>
          </a:p>
          <a:p>
            <a:pPr marL="685800" indent="-685800">
              <a:buClr>
                <a:srgbClr val="3E61FE"/>
              </a:buClr>
              <a:buFont typeface="Wingdings" pitchFamily="2" charset="2"/>
              <a:buChar char="v"/>
            </a:pPr>
            <a:r>
              <a:rPr lang="en-GB" sz="3600" dirty="0"/>
              <a:t>The Prevent and Detect domains emerged as the most proficient areas, each recording 63.6% of indicators at developed or demonstrated levels. This reflects the establishment of solid surveillance networks, laboratory infrastructure, and preventive systems.</a:t>
            </a:r>
          </a:p>
          <a:p>
            <a:pPr marL="685800" indent="-685800">
              <a:buClr>
                <a:srgbClr val="3E61FE"/>
              </a:buClr>
              <a:buFont typeface="Wingdings" pitchFamily="2" charset="2"/>
              <a:buChar char="v"/>
            </a:pPr>
            <a:r>
              <a:rPr lang="en-GB" sz="3600" dirty="0"/>
              <a:t>The Respond domain exhibited notable vulnerabilities. Only 50% of indicators reached developed or demonstrated capacity, while 44% remained limited or absent, highlighting significant deficiencies in acute operational response capabilities.</a:t>
            </a:r>
          </a:p>
          <a:p>
            <a:pPr marL="685800" indent="-685800">
              <a:buClr>
                <a:srgbClr val="3E61FE"/>
              </a:buClr>
              <a:buFont typeface="Wingdings" pitchFamily="2" charset="2"/>
              <a:buChar char="v"/>
            </a:pPr>
            <a:r>
              <a:rPr lang="en-GB" sz="3600" dirty="0"/>
              <a:t>Systemic progress remains markedly uneven. There are profound disparities between the stronger detection and prevention frameworks and the comparatively underdeveloped response and border health mechanisms.</a:t>
            </a:r>
          </a:p>
          <a:p>
            <a:pPr marL="685800" indent="-685800">
              <a:buClr>
                <a:srgbClr val="3E61FE"/>
              </a:buClr>
              <a:buFont typeface="Wingdings" pitchFamily="2" charset="2"/>
              <a:buChar char="v"/>
            </a:pPr>
            <a:r>
              <a:rPr lang="en-US" sz="3600" dirty="0"/>
              <a:t>These gaps may affect the country’s ability to rapidly respond to and contain public health threats. </a:t>
            </a:r>
            <a:endParaRPr lang="en-GB" altLang="en-US" sz="3200" dirty="0">
              <a:latin typeface="Arial" panose="020B0604020202020204" pitchFamily="34" charset="0"/>
              <a:cs typeface="Arial" panose="020B0604020202020204" pitchFamily="34" charset="0"/>
            </a:endParaRPr>
          </a:p>
        </p:txBody>
      </p:sp>
      <p:sp>
        <p:nvSpPr>
          <p:cNvPr id="57" name="Rectangle 56">
            <a:extLst>
              <a:ext uri="{FF2B5EF4-FFF2-40B4-BE49-F238E27FC236}">
                <a16:creationId xmlns:a16="http://schemas.microsoft.com/office/drawing/2014/main" id="{A7C970A3-670C-AE46-B571-1A67519FEFC9}"/>
              </a:ext>
            </a:extLst>
          </p:cNvPr>
          <p:cNvSpPr/>
          <p:nvPr/>
        </p:nvSpPr>
        <p:spPr>
          <a:xfrm>
            <a:off x="14749954" y="34549107"/>
            <a:ext cx="12465098" cy="830997"/>
          </a:xfrm>
          <a:prstGeom prst="rect">
            <a:avLst/>
          </a:prstGeom>
        </p:spPr>
        <p:txBody>
          <a:bodyPr wrap="square">
            <a:spAutoFit/>
          </a:bodyPr>
          <a:lstStyle/>
          <a:p>
            <a:pPr algn="just"/>
            <a:r>
              <a:rPr lang="en-GB" altLang="en-US" sz="4800" b="1" dirty="0">
                <a:solidFill>
                  <a:srgbClr val="36449C"/>
                </a:solidFill>
                <a:latin typeface="Arial" panose="020B0604020202020204" pitchFamily="34" charset="0"/>
                <a:cs typeface="Arial" panose="020B0604020202020204" pitchFamily="34" charset="0"/>
              </a:rPr>
              <a:t>CONCLUSIONS</a:t>
            </a:r>
          </a:p>
        </p:txBody>
      </p:sp>
      <p:sp>
        <p:nvSpPr>
          <p:cNvPr id="58" name="Rectangle 57">
            <a:extLst>
              <a:ext uri="{FF2B5EF4-FFF2-40B4-BE49-F238E27FC236}">
                <a16:creationId xmlns:a16="http://schemas.microsoft.com/office/drawing/2014/main" id="{2643887B-710D-A943-AE42-2F57E9F0CF37}"/>
              </a:ext>
            </a:extLst>
          </p:cNvPr>
          <p:cNvSpPr/>
          <p:nvPr/>
        </p:nvSpPr>
        <p:spPr>
          <a:xfrm>
            <a:off x="14585503" y="35225608"/>
            <a:ext cx="15039126" cy="3785652"/>
          </a:xfrm>
          <a:prstGeom prst="rect">
            <a:avLst/>
          </a:prstGeom>
        </p:spPr>
        <p:txBody>
          <a:bodyPr wrap="square">
            <a:spAutoFit/>
          </a:bodyPr>
          <a:lstStyle/>
          <a:p>
            <a:pPr marL="685800" indent="-685800">
              <a:buClr>
                <a:srgbClr val="3E61FE"/>
              </a:buClr>
              <a:buFont typeface="Wingdings" pitchFamily="2" charset="2"/>
              <a:buChar char="v"/>
            </a:pPr>
            <a:r>
              <a:rPr lang="en-GB" sz="4000" dirty="0"/>
              <a:t>The findings from this evaluation suggest that Kenya has developed capacity in most of the technical areas. However, some areas require improvement, especially those with no or limited capacity. Advocacy to all key stakeholders for awareness creation, prioritization, funding and implementation of IHR 2005 is needed to ensure that all capacities are strengthened and sustained.</a:t>
            </a:r>
            <a:endParaRPr lang="en-GB" altLang="en-US" sz="4000" dirty="0">
              <a:latin typeface="Arial" panose="020B0604020202020204" pitchFamily="34" charset="0"/>
              <a:cs typeface="Arial" panose="020B0604020202020204" pitchFamily="34" charset="0"/>
            </a:endParaRPr>
          </a:p>
        </p:txBody>
      </p:sp>
      <p:grpSp>
        <p:nvGrpSpPr>
          <p:cNvPr id="159" name="Google Shape;67;p1">
            <a:extLst>
              <a:ext uri="{FF2B5EF4-FFF2-40B4-BE49-F238E27FC236}">
                <a16:creationId xmlns:a16="http://schemas.microsoft.com/office/drawing/2014/main" id="{D2D12175-8FB5-7E82-0B03-8E0870BA5747}"/>
              </a:ext>
            </a:extLst>
          </p:cNvPr>
          <p:cNvGrpSpPr/>
          <p:nvPr/>
        </p:nvGrpSpPr>
        <p:grpSpPr>
          <a:xfrm>
            <a:off x="10228618" y="42112091"/>
            <a:ext cx="9829149" cy="691341"/>
            <a:chOff x="0" y="-38100"/>
            <a:chExt cx="784800" cy="55200"/>
          </a:xfrm>
        </p:grpSpPr>
        <p:sp>
          <p:nvSpPr>
            <p:cNvPr id="160" name="Google Shape;68;p1">
              <a:extLst>
                <a:ext uri="{FF2B5EF4-FFF2-40B4-BE49-F238E27FC236}">
                  <a16:creationId xmlns:a16="http://schemas.microsoft.com/office/drawing/2014/main" id="{206A9337-7EE4-7AEE-40B5-8066215DCF1B}"/>
                </a:ext>
              </a:extLst>
            </p:cNvPr>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E3393A"/>
            </a:solidFill>
            <a:ln>
              <a:noFill/>
            </a:ln>
          </p:spPr>
        </p:sp>
        <p:sp>
          <p:nvSpPr>
            <p:cNvPr id="161" name="Google Shape;69;p1">
              <a:extLst>
                <a:ext uri="{FF2B5EF4-FFF2-40B4-BE49-F238E27FC236}">
                  <a16:creationId xmlns:a16="http://schemas.microsoft.com/office/drawing/2014/main" id="{0F94AAB4-C86C-5D40-0112-4E807CFF064B}"/>
                </a:ext>
              </a:extLst>
            </p:cNvPr>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None/>
              </a:pPr>
              <a:endParaRPr sz="2980" b="0" i="0" u="none" strike="noStrike" cap="none">
                <a:solidFill>
                  <a:srgbClr val="000000"/>
                </a:solidFill>
                <a:latin typeface="Calibri"/>
                <a:ea typeface="Calibri"/>
                <a:cs typeface="Calibri"/>
                <a:sym typeface="Calibri"/>
              </a:endParaRPr>
            </a:p>
          </p:txBody>
        </p:sp>
      </p:grpSp>
      <p:grpSp>
        <p:nvGrpSpPr>
          <p:cNvPr id="162" name="Google Shape;70;p1">
            <a:extLst>
              <a:ext uri="{FF2B5EF4-FFF2-40B4-BE49-F238E27FC236}">
                <a16:creationId xmlns:a16="http://schemas.microsoft.com/office/drawing/2014/main" id="{53013C5C-24F7-377B-3EA8-451ACC74001C}"/>
              </a:ext>
            </a:extLst>
          </p:cNvPr>
          <p:cNvGrpSpPr/>
          <p:nvPr/>
        </p:nvGrpSpPr>
        <p:grpSpPr>
          <a:xfrm>
            <a:off x="100" y="42112091"/>
            <a:ext cx="9829149" cy="691341"/>
            <a:chOff x="0" y="-38100"/>
            <a:chExt cx="784800" cy="55200"/>
          </a:xfrm>
        </p:grpSpPr>
        <p:sp>
          <p:nvSpPr>
            <p:cNvPr id="163" name="Google Shape;71;p1">
              <a:extLst>
                <a:ext uri="{FF2B5EF4-FFF2-40B4-BE49-F238E27FC236}">
                  <a16:creationId xmlns:a16="http://schemas.microsoft.com/office/drawing/2014/main" id="{DEC3C555-112B-7835-E906-CD19553703D5}"/>
                </a:ext>
              </a:extLst>
            </p:cNvPr>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232625"/>
            </a:solidFill>
            <a:ln>
              <a:noFill/>
            </a:ln>
          </p:spPr>
        </p:sp>
        <p:sp>
          <p:nvSpPr>
            <p:cNvPr id="164" name="Google Shape;72;p1">
              <a:extLst>
                <a:ext uri="{FF2B5EF4-FFF2-40B4-BE49-F238E27FC236}">
                  <a16:creationId xmlns:a16="http://schemas.microsoft.com/office/drawing/2014/main" id="{FEFFB597-3F68-3AB5-0523-D0F3289BC7A8}"/>
                </a:ext>
              </a:extLst>
            </p:cNvPr>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None/>
              </a:pPr>
              <a:endParaRPr sz="2980" b="0" i="0" u="none" strike="noStrike" cap="none">
                <a:solidFill>
                  <a:srgbClr val="000000"/>
                </a:solidFill>
                <a:latin typeface="Calibri"/>
                <a:ea typeface="Calibri"/>
                <a:cs typeface="Calibri"/>
                <a:sym typeface="Calibri"/>
              </a:endParaRPr>
            </a:p>
          </p:txBody>
        </p:sp>
      </p:grpSp>
      <p:grpSp>
        <p:nvGrpSpPr>
          <p:cNvPr id="165" name="Google Shape;73;p1">
            <a:extLst>
              <a:ext uri="{FF2B5EF4-FFF2-40B4-BE49-F238E27FC236}">
                <a16:creationId xmlns:a16="http://schemas.microsoft.com/office/drawing/2014/main" id="{E557809A-9BBB-93F8-0265-376D38757D80}"/>
              </a:ext>
            </a:extLst>
          </p:cNvPr>
          <p:cNvGrpSpPr/>
          <p:nvPr/>
        </p:nvGrpSpPr>
        <p:grpSpPr>
          <a:xfrm>
            <a:off x="20445836" y="42112091"/>
            <a:ext cx="9829149" cy="691341"/>
            <a:chOff x="0" y="-38100"/>
            <a:chExt cx="784800" cy="55200"/>
          </a:xfrm>
        </p:grpSpPr>
        <p:sp>
          <p:nvSpPr>
            <p:cNvPr id="166" name="Google Shape;74;p1">
              <a:extLst>
                <a:ext uri="{FF2B5EF4-FFF2-40B4-BE49-F238E27FC236}">
                  <a16:creationId xmlns:a16="http://schemas.microsoft.com/office/drawing/2014/main" id="{D2291F1F-8F21-A7B6-45CD-D45C1001AF58}"/>
                </a:ext>
              </a:extLst>
            </p:cNvPr>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46A96C"/>
            </a:solidFill>
            <a:ln>
              <a:noFill/>
            </a:ln>
          </p:spPr>
        </p:sp>
        <p:sp>
          <p:nvSpPr>
            <p:cNvPr id="167" name="Google Shape;75;p1">
              <a:extLst>
                <a:ext uri="{FF2B5EF4-FFF2-40B4-BE49-F238E27FC236}">
                  <a16:creationId xmlns:a16="http://schemas.microsoft.com/office/drawing/2014/main" id="{146FDDC8-951C-3DC5-BCA4-D6F32B6F3145}"/>
                </a:ext>
              </a:extLst>
            </p:cNvPr>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None/>
              </a:pPr>
              <a:endParaRPr sz="2980" b="0" i="0" u="none" strike="noStrike" cap="none">
                <a:solidFill>
                  <a:srgbClr val="000000"/>
                </a:solidFill>
                <a:latin typeface="Calibri"/>
                <a:ea typeface="Calibri"/>
                <a:cs typeface="Calibri"/>
                <a:sym typeface="Calibri"/>
              </a:endParaRPr>
            </a:p>
          </p:txBody>
        </p:sp>
      </p:grpSp>
      <p:pic>
        <p:nvPicPr>
          <p:cNvPr id="40" name="Picture 3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73483" y="14323289"/>
            <a:ext cx="14463167" cy="9642112"/>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1169" y="15404514"/>
            <a:ext cx="13320307" cy="8880205"/>
          </a:xfrm>
          <a:prstGeom prst="rect">
            <a:avLst/>
          </a:prstGeom>
        </p:spPr>
      </p:pic>
      <p:sp>
        <p:nvSpPr>
          <p:cNvPr id="45" name="Freeform 5">
            <a:extLst>
              <a:ext uri="{FF2B5EF4-FFF2-40B4-BE49-F238E27FC236}">
                <a16:creationId xmlns:a16="http://schemas.microsoft.com/office/drawing/2014/main" id="{B38441FE-3808-3F32-C670-E329A9FBEC01}"/>
              </a:ext>
            </a:extLst>
          </p:cNvPr>
          <p:cNvSpPr/>
          <p:nvPr/>
        </p:nvSpPr>
        <p:spPr>
          <a:xfrm>
            <a:off x="330404" y="40643260"/>
            <a:ext cx="5441739" cy="1644667"/>
          </a:xfrm>
          <a:custGeom>
            <a:avLst/>
            <a:gdLst/>
            <a:ahLst/>
            <a:cxnLst/>
            <a:rect l="l" t="t" r="r" b="b"/>
            <a:pathLst>
              <a:path w="5441739" h="1644667">
                <a:moveTo>
                  <a:pt x="0" y="0"/>
                </a:moveTo>
                <a:lnTo>
                  <a:pt x="5441739" y="0"/>
                </a:lnTo>
                <a:lnTo>
                  <a:pt x="5441739" y="1644666"/>
                </a:lnTo>
                <a:lnTo>
                  <a:pt x="0" y="1644666"/>
                </a:lnTo>
                <a:lnTo>
                  <a:pt x="0" y="0"/>
                </a:lnTo>
                <a:close/>
              </a:path>
            </a:pathLst>
          </a:custGeom>
          <a:blipFill>
            <a:blip r:embed="rId5"/>
            <a:stretch>
              <a:fillRect t="-2570"/>
            </a:stretch>
          </a:blipFill>
        </p:spPr>
      </p:sp>
      <p:pic>
        <p:nvPicPr>
          <p:cNvPr id="1026" name="Picture 2" descr="Ministry of Environment, Climate Change and Forestry | Kenya ..."/>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78729" y="40463170"/>
            <a:ext cx="4563644" cy="171897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bout SAWBO and MoA&amp;LD"/>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5189857" y="40473207"/>
            <a:ext cx="1990612" cy="211566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logo – Ministry of Defence – Kenya"/>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490139" y="40712416"/>
            <a:ext cx="3421599" cy="147572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World-Health-Organization-WHO-Logo - ThinkWell"/>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5466306" y="40435924"/>
            <a:ext cx="3878193" cy="2181484"/>
          </a:xfrm>
          <a:prstGeom prst="rect">
            <a:avLst/>
          </a:prstGeom>
          <a:noFill/>
          <a:extLst>
            <a:ext uri="{909E8E84-426E-40DD-AFC4-6F175D3DCCD1}">
              <a14:hiddenFill xmlns:a14="http://schemas.microsoft.com/office/drawing/2010/main">
                <a:solidFill>
                  <a:srgbClr val="FFFFFF"/>
                </a:solidFill>
              </a14:hiddenFill>
            </a:ext>
          </a:extLst>
        </p:spPr>
      </p:pic>
      <p:sp>
        <p:nvSpPr>
          <p:cNvPr id="50" name="Freeform 5">
            <a:extLst>
              <a:ext uri="{FF2B5EF4-FFF2-40B4-BE49-F238E27FC236}">
                <a16:creationId xmlns:a16="http://schemas.microsoft.com/office/drawing/2014/main" id="{B38441FE-3808-3F32-C670-E329A9FBEC01}"/>
              </a:ext>
            </a:extLst>
          </p:cNvPr>
          <p:cNvSpPr/>
          <p:nvPr/>
        </p:nvSpPr>
        <p:spPr>
          <a:xfrm>
            <a:off x="24396011" y="428905"/>
            <a:ext cx="5441739" cy="1644667"/>
          </a:xfrm>
          <a:custGeom>
            <a:avLst/>
            <a:gdLst/>
            <a:ahLst/>
            <a:cxnLst/>
            <a:rect l="l" t="t" r="r" b="b"/>
            <a:pathLst>
              <a:path w="5441739" h="1644667">
                <a:moveTo>
                  <a:pt x="0" y="0"/>
                </a:moveTo>
                <a:lnTo>
                  <a:pt x="5441739" y="0"/>
                </a:lnTo>
                <a:lnTo>
                  <a:pt x="5441739" y="1644666"/>
                </a:lnTo>
                <a:lnTo>
                  <a:pt x="0" y="1644666"/>
                </a:lnTo>
                <a:lnTo>
                  <a:pt x="0" y="0"/>
                </a:lnTo>
                <a:close/>
              </a:path>
            </a:pathLst>
          </a:custGeom>
          <a:blipFill>
            <a:blip r:embed="rId5"/>
            <a:stretch>
              <a:fillRect t="-2570"/>
            </a:stretch>
          </a:blipFill>
        </p:spPr>
      </p:sp>
      <p:sp>
        <p:nvSpPr>
          <p:cNvPr id="53" name="Freeform 5">
            <a:extLst>
              <a:ext uri="{FF2B5EF4-FFF2-40B4-BE49-F238E27FC236}">
                <a16:creationId xmlns:a16="http://schemas.microsoft.com/office/drawing/2014/main" id="{B38441FE-3808-3F32-C670-E329A9FBEC01}"/>
              </a:ext>
            </a:extLst>
          </p:cNvPr>
          <p:cNvSpPr/>
          <p:nvPr/>
        </p:nvSpPr>
        <p:spPr>
          <a:xfrm>
            <a:off x="547596" y="342684"/>
            <a:ext cx="5441739" cy="1644667"/>
          </a:xfrm>
          <a:custGeom>
            <a:avLst/>
            <a:gdLst/>
            <a:ahLst/>
            <a:cxnLst/>
            <a:rect l="l" t="t" r="r" b="b"/>
            <a:pathLst>
              <a:path w="5441739" h="1644667">
                <a:moveTo>
                  <a:pt x="0" y="0"/>
                </a:moveTo>
                <a:lnTo>
                  <a:pt x="5441739" y="0"/>
                </a:lnTo>
                <a:lnTo>
                  <a:pt x="5441739" y="1644666"/>
                </a:lnTo>
                <a:lnTo>
                  <a:pt x="0" y="1644666"/>
                </a:lnTo>
                <a:lnTo>
                  <a:pt x="0" y="0"/>
                </a:lnTo>
                <a:close/>
              </a:path>
            </a:pathLst>
          </a:custGeom>
          <a:blipFill>
            <a:blip r:embed="rId5"/>
            <a:stretch>
              <a:fillRect t="-2570"/>
            </a:stretch>
          </a:blipFill>
        </p:spPr>
      </p:sp>
      <p:pic>
        <p:nvPicPr>
          <p:cNvPr id="11" name="Picture 10"/>
          <p:cNvPicPr>
            <a:picLocks noChangeAspect="1"/>
          </p:cNvPicPr>
          <p:nvPr/>
        </p:nvPicPr>
        <p:blipFill>
          <a:blip r:embed="rId10"/>
          <a:stretch>
            <a:fillRect/>
          </a:stretch>
        </p:blipFill>
        <p:spPr>
          <a:xfrm>
            <a:off x="13083880" y="229065"/>
            <a:ext cx="4786080" cy="1920340"/>
          </a:xfrm>
          <a:prstGeom prst="rect">
            <a:avLst/>
          </a:prstGeom>
        </p:spPr>
      </p:pic>
      <p:graphicFrame>
        <p:nvGraphicFramePr>
          <p:cNvPr id="61" name="Table 60">
            <a:extLst>
              <a:ext uri="{FF2B5EF4-FFF2-40B4-BE49-F238E27FC236}">
                <a16:creationId xmlns:a16="http://schemas.microsoft.com/office/drawing/2014/main" id="{FE886503-92DA-7343-8F39-81B8382EEDC8}"/>
              </a:ext>
            </a:extLst>
          </p:cNvPr>
          <p:cNvGraphicFramePr>
            <a:graphicFrameLocks noGrp="1"/>
          </p:cNvGraphicFramePr>
          <p:nvPr>
            <p:extLst>
              <p:ext uri="{D42A27DB-BD31-4B8C-83A1-F6EECF244321}">
                <p14:modId xmlns:p14="http://schemas.microsoft.com/office/powerpoint/2010/main" val="2454686869"/>
              </p:ext>
            </p:extLst>
          </p:nvPr>
        </p:nvGraphicFramePr>
        <p:xfrm>
          <a:off x="470147" y="32848906"/>
          <a:ext cx="13421329" cy="5966614"/>
        </p:xfrm>
        <a:graphic>
          <a:graphicData uri="http://schemas.openxmlformats.org/drawingml/2006/table">
            <a:tbl>
              <a:tblPr firstRow="1" bandRow="1">
                <a:tableStyleId>{93296810-A885-4BE3-A3E7-6D5BEEA58F35}</a:tableStyleId>
              </a:tblPr>
              <a:tblGrid>
                <a:gridCol w="2480181">
                  <a:extLst>
                    <a:ext uri="{9D8B030D-6E8A-4147-A177-3AD203B41FA5}">
                      <a16:colId xmlns:a16="http://schemas.microsoft.com/office/drawing/2014/main" val="1072615475"/>
                    </a:ext>
                  </a:extLst>
                </a:gridCol>
                <a:gridCol w="2480181">
                  <a:extLst>
                    <a:ext uri="{9D8B030D-6E8A-4147-A177-3AD203B41FA5}">
                      <a16:colId xmlns:a16="http://schemas.microsoft.com/office/drawing/2014/main" val="2026137678"/>
                    </a:ext>
                  </a:extLst>
                </a:gridCol>
                <a:gridCol w="2143445">
                  <a:extLst>
                    <a:ext uri="{9D8B030D-6E8A-4147-A177-3AD203B41FA5}">
                      <a16:colId xmlns:a16="http://schemas.microsoft.com/office/drawing/2014/main" val="708913423"/>
                    </a:ext>
                  </a:extLst>
                </a:gridCol>
                <a:gridCol w="1579381">
                  <a:extLst>
                    <a:ext uri="{9D8B030D-6E8A-4147-A177-3AD203B41FA5}">
                      <a16:colId xmlns:a16="http://schemas.microsoft.com/office/drawing/2014/main" val="383360911"/>
                    </a:ext>
                  </a:extLst>
                </a:gridCol>
                <a:gridCol w="1842611">
                  <a:extLst>
                    <a:ext uri="{9D8B030D-6E8A-4147-A177-3AD203B41FA5}">
                      <a16:colId xmlns:a16="http://schemas.microsoft.com/office/drawing/2014/main" val="1143434965"/>
                    </a:ext>
                  </a:extLst>
                </a:gridCol>
                <a:gridCol w="2895530">
                  <a:extLst>
                    <a:ext uri="{9D8B030D-6E8A-4147-A177-3AD203B41FA5}">
                      <a16:colId xmlns:a16="http://schemas.microsoft.com/office/drawing/2014/main" val="4037995548"/>
                    </a:ext>
                  </a:extLst>
                </a:gridCol>
              </a:tblGrid>
              <a:tr h="1757326">
                <a:tc>
                  <a:txBody>
                    <a:bodyPr/>
                    <a:lstStyle/>
                    <a:p>
                      <a:pPr algn="l" fontAlgn="b"/>
                      <a:r>
                        <a:rPr lang="en-US" sz="2400" b="0" i="0" u="none" strike="noStrike" dirty="0">
                          <a:solidFill>
                            <a:srgbClr val="000000"/>
                          </a:solidFill>
                          <a:effectLst/>
                          <a:latin typeface="Calibri" panose="020F0502020204030204" pitchFamily="34" charset="0"/>
                        </a:rPr>
                        <a:t>Domain</a:t>
                      </a:r>
                    </a:p>
                  </a:txBody>
                  <a:tcPr marL="6350" marR="6350" marT="6350" marB="0" anchor="b"/>
                </a:tc>
                <a:tc>
                  <a:txBody>
                    <a:bodyPr/>
                    <a:lstStyle/>
                    <a:p>
                      <a:pPr algn="l" fontAlgn="b"/>
                      <a:r>
                        <a:rPr lang="en-US" sz="2400" b="0" i="0" u="none" strike="noStrike">
                          <a:solidFill>
                            <a:srgbClr val="000000"/>
                          </a:solidFill>
                          <a:effectLst/>
                          <a:latin typeface="Calibri" panose="020F0502020204030204" pitchFamily="34" charset="0"/>
                        </a:rPr>
                        <a:t>Total Indicators</a:t>
                      </a:r>
                    </a:p>
                  </a:txBody>
                  <a:tcPr marL="6350" marR="6350" marT="6350" marB="0" anchor="b"/>
                </a:tc>
                <a:tc>
                  <a:txBody>
                    <a:bodyPr/>
                    <a:lstStyle/>
                    <a:p>
                      <a:pPr algn="l" fontAlgn="b"/>
                      <a:r>
                        <a:rPr lang="en-US" sz="2400" b="0" i="0" u="none" strike="noStrike">
                          <a:solidFill>
                            <a:srgbClr val="000000"/>
                          </a:solidFill>
                          <a:effectLst/>
                          <a:latin typeface="Calibri" panose="020F0502020204030204" pitchFamily="34" charset="0"/>
                        </a:rPr>
                        <a:t>Sustainable</a:t>
                      </a:r>
                    </a:p>
                  </a:txBody>
                  <a:tcPr marL="6350" marR="6350" marT="6350" marB="0" anchor="b"/>
                </a:tc>
                <a:tc>
                  <a:txBody>
                    <a:bodyPr/>
                    <a:lstStyle/>
                    <a:p>
                      <a:pPr algn="l" fontAlgn="b"/>
                      <a:r>
                        <a:rPr lang="en-US" sz="2400" b="0" i="0" u="none" strike="noStrike">
                          <a:solidFill>
                            <a:srgbClr val="000000"/>
                          </a:solidFill>
                          <a:effectLst/>
                          <a:latin typeface="Calibri" panose="020F0502020204030204" pitchFamily="34" charset="0"/>
                        </a:rPr>
                        <a:t>Developed/Demonstrated</a:t>
                      </a:r>
                    </a:p>
                  </a:txBody>
                  <a:tcPr marL="6350" marR="6350" marT="6350" marB="0" anchor="b"/>
                </a:tc>
                <a:tc>
                  <a:txBody>
                    <a:bodyPr/>
                    <a:lstStyle/>
                    <a:p>
                      <a:pPr algn="l" fontAlgn="b"/>
                      <a:r>
                        <a:rPr lang="en-US" sz="2400" b="0" i="0" u="none" strike="noStrike">
                          <a:solidFill>
                            <a:srgbClr val="000000"/>
                          </a:solidFill>
                          <a:effectLst/>
                          <a:latin typeface="Calibri" panose="020F0502020204030204" pitchFamily="34" charset="0"/>
                        </a:rPr>
                        <a:t>Limited Capacity</a:t>
                      </a:r>
                    </a:p>
                  </a:txBody>
                  <a:tcPr marL="6350" marR="6350" marT="6350" marB="0" anchor="b"/>
                </a:tc>
                <a:tc>
                  <a:txBody>
                    <a:bodyPr/>
                    <a:lstStyle/>
                    <a:p>
                      <a:pPr algn="l" fontAlgn="b"/>
                      <a:r>
                        <a:rPr lang="en-US" sz="2400" b="0" i="0" u="none" strike="noStrike">
                          <a:solidFill>
                            <a:srgbClr val="000000"/>
                          </a:solidFill>
                          <a:effectLst/>
                          <a:latin typeface="Calibri" panose="020F0502020204030204" pitchFamily="34" charset="0"/>
                        </a:rPr>
                        <a:t>No Capacity</a:t>
                      </a:r>
                    </a:p>
                  </a:txBody>
                  <a:tcPr marL="6350" marR="6350" marT="6350" marB="0" anchor="b"/>
                </a:tc>
                <a:extLst>
                  <a:ext uri="{0D108BD9-81ED-4DB2-BD59-A6C34878D82A}">
                    <a16:rowId xmlns:a16="http://schemas.microsoft.com/office/drawing/2014/main" val="2079156765"/>
                  </a:ext>
                </a:extLst>
              </a:tr>
              <a:tr h="722566">
                <a:tc>
                  <a:txBody>
                    <a:bodyPr/>
                    <a:lstStyle/>
                    <a:p>
                      <a:pPr algn="l" fontAlgn="b"/>
                      <a:r>
                        <a:rPr lang="en-US" sz="2400" b="0" i="0" u="none" strike="noStrike" dirty="0">
                          <a:solidFill>
                            <a:srgbClr val="000000"/>
                          </a:solidFill>
                          <a:effectLst/>
                          <a:latin typeface="Calibri" panose="020F0502020204030204" pitchFamily="34" charset="0"/>
                        </a:rPr>
                        <a:t>Prevent</a:t>
                      </a:r>
                    </a:p>
                  </a:txBody>
                  <a:tcPr marL="6350" marR="6350" marT="6350" marB="0" anchor="b"/>
                </a:tc>
                <a:tc>
                  <a:txBody>
                    <a:bodyPr/>
                    <a:lstStyle/>
                    <a:p>
                      <a:pPr algn="r" fontAlgn="b"/>
                      <a:r>
                        <a:rPr lang="en-US" sz="2400" b="0" i="0" u="none" strike="noStrike" dirty="0">
                          <a:solidFill>
                            <a:srgbClr val="000000"/>
                          </a:solidFill>
                          <a:effectLst/>
                          <a:latin typeface="Calibri" panose="020F0502020204030204" pitchFamily="34" charset="0"/>
                        </a:rPr>
                        <a:t>22</a:t>
                      </a:r>
                    </a:p>
                  </a:txBody>
                  <a:tcPr marL="6350" marR="6350" marT="6350" marB="0" anchor="b"/>
                </a:tc>
                <a:tc>
                  <a:txBody>
                    <a:bodyPr/>
                    <a:lstStyle/>
                    <a:p>
                      <a:pPr algn="r" fontAlgn="b"/>
                      <a:r>
                        <a:rPr lang="en-US" sz="2400" b="0" i="0" u="none" strike="noStrike" dirty="0">
                          <a:solidFill>
                            <a:srgbClr val="000000"/>
                          </a:solidFill>
                          <a:effectLst/>
                          <a:latin typeface="Calibri" panose="020F0502020204030204" pitchFamily="34" charset="0"/>
                        </a:rPr>
                        <a:t> </a:t>
                      </a:r>
                    </a:p>
                  </a:txBody>
                  <a:tcPr marL="6350" marR="6350" marT="6350" marB="0" anchor="b"/>
                </a:tc>
                <a:tc>
                  <a:txBody>
                    <a:bodyPr/>
                    <a:lstStyle/>
                    <a:p>
                      <a:pPr algn="r" fontAlgn="b"/>
                      <a:r>
                        <a:rPr lang="en-US" sz="2400" b="0" i="0" u="none" strike="noStrike">
                          <a:solidFill>
                            <a:srgbClr val="000000"/>
                          </a:solidFill>
                          <a:effectLst/>
                          <a:latin typeface="Calibri" panose="020F0502020204030204" pitchFamily="34" charset="0"/>
                        </a:rPr>
                        <a:t>14 (63.6%)</a:t>
                      </a:r>
                    </a:p>
                  </a:txBody>
                  <a:tcPr marL="6350" marR="6350" marT="6350" marB="0" anchor="b"/>
                </a:tc>
                <a:tc>
                  <a:txBody>
                    <a:bodyPr/>
                    <a:lstStyle/>
                    <a:p>
                      <a:pPr algn="r" fontAlgn="b"/>
                      <a:r>
                        <a:rPr lang="en-US" sz="2400" b="0" i="0" u="none" strike="noStrike">
                          <a:solidFill>
                            <a:srgbClr val="000000"/>
                          </a:solidFill>
                          <a:effectLst/>
                          <a:latin typeface="Calibri" panose="020F0502020204030204" pitchFamily="34" charset="0"/>
                        </a:rPr>
                        <a:t> </a:t>
                      </a:r>
                    </a:p>
                  </a:txBody>
                  <a:tcPr marL="6350" marR="6350" marT="6350" marB="0" anchor="b"/>
                </a:tc>
                <a:tc>
                  <a:txBody>
                    <a:bodyPr/>
                    <a:lstStyle/>
                    <a:p>
                      <a:pPr algn="r" fontAlgn="b"/>
                      <a:r>
                        <a:rPr lang="en-US" sz="2400" b="0" i="0" u="none" strike="noStrike">
                          <a:solidFill>
                            <a:srgbClr val="000000"/>
                          </a:solidFill>
                          <a:effectLst/>
                          <a:latin typeface="Calibri" panose="020F0502020204030204" pitchFamily="34" charset="0"/>
                        </a:rPr>
                        <a:t>4 (18%)</a:t>
                      </a:r>
                    </a:p>
                  </a:txBody>
                  <a:tcPr marL="6350" marR="6350" marT="6350" marB="0" anchor="b"/>
                </a:tc>
                <a:extLst>
                  <a:ext uri="{0D108BD9-81ED-4DB2-BD59-A6C34878D82A}">
                    <a16:rowId xmlns:a16="http://schemas.microsoft.com/office/drawing/2014/main" val="3067723040"/>
                  </a:ext>
                </a:extLst>
              </a:tr>
              <a:tr h="722566">
                <a:tc>
                  <a:txBody>
                    <a:bodyPr/>
                    <a:lstStyle/>
                    <a:p>
                      <a:pPr algn="l" fontAlgn="b"/>
                      <a:r>
                        <a:rPr lang="en-US" sz="2400" b="0" i="0" u="none" strike="noStrike">
                          <a:solidFill>
                            <a:srgbClr val="000000"/>
                          </a:solidFill>
                          <a:effectLst/>
                          <a:latin typeface="Calibri" panose="020F0502020204030204" pitchFamily="34" charset="0"/>
                        </a:rPr>
                        <a:t>Detect</a:t>
                      </a:r>
                    </a:p>
                  </a:txBody>
                  <a:tcPr marL="6350" marR="6350" marT="6350" marB="0" anchor="b"/>
                </a:tc>
                <a:tc>
                  <a:txBody>
                    <a:bodyPr/>
                    <a:lstStyle/>
                    <a:p>
                      <a:pPr algn="r" fontAlgn="b"/>
                      <a:r>
                        <a:rPr lang="en-US" sz="2400" b="0" i="0" u="none" strike="noStrike" dirty="0">
                          <a:solidFill>
                            <a:srgbClr val="000000"/>
                          </a:solidFill>
                          <a:effectLst/>
                          <a:latin typeface="Calibri" panose="020F0502020204030204" pitchFamily="34" charset="0"/>
                        </a:rPr>
                        <a:t>11</a:t>
                      </a:r>
                    </a:p>
                  </a:txBody>
                  <a:tcPr marL="6350" marR="6350" marT="6350" marB="0" anchor="b"/>
                </a:tc>
                <a:tc>
                  <a:txBody>
                    <a:bodyPr/>
                    <a:lstStyle/>
                    <a:p>
                      <a:pPr algn="r" fontAlgn="b"/>
                      <a:r>
                        <a:rPr lang="en-US" sz="2400" b="0" i="0" u="none" strike="noStrike" dirty="0">
                          <a:solidFill>
                            <a:srgbClr val="000000"/>
                          </a:solidFill>
                          <a:effectLst/>
                          <a:latin typeface="Calibri" panose="020F0502020204030204" pitchFamily="34" charset="0"/>
                        </a:rPr>
                        <a:t> </a:t>
                      </a:r>
                    </a:p>
                  </a:txBody>
                  <a:tcPr marL="6350" marR="6350" marT="6350" marB="0" anchor="b"/>
                </a:tc>
                <a:tc>
                  <a:txBody>
                    <a:bodyPr/>
                    <a:lstStyle/>
                    <a:p>
                      <a:pPr algn="r" fontAlgn="b"/>
                      <a:r>
                        <a:rPr lang="en-US" sz="2400" b="0" i="0" u="none" strike="noStrike" dirty="0">
                          <a:solidFill>
                            <a:srgbClr val="000000"/>
                          </a:solidFill>
                          <a:effectLst/>
                          <a:latin typeface="Calibri" panose="020F0502020204030204" pitchFamily="34" charset="0"/>
                        </a:rPr>
                        <a:t>7 (63.6%)</a:t>
                      </a:r>
                    </a:p>
                  </a:txBody>
                  <a:tcPr marL="6350" marR="6350" marT="6350" marB="0" anchor="b"/>
                </a:tc>
                <a:tc>
                  <a:txBody>
                    <a:bodyPr/>
                    <a:lstStyle/>
                    <a:p>
                      <a:pPr algn="r" fontAlgn="b"/>
                      <a:r>
                        <a:rPr lang="en-US" sz="2400" b="0" i="0" u="none" strike="noStrike">
                          <a:solidFill>
                            <a:srgbClr val="000000"/>
                          </a:solidFill>
                          <a:effectLst/>
                          <a:latin typeface="Calibri" panose="020F0502020204030204" pitchFamily="34" charset="0"/>
                        </a:rPr>
                        <a:t>1 (9%)</a:t>
                      </a:r>
                    </a:p>
                  </a:txBody>
                  <a:tcPr marL="6350" marR="6350" marT="6350" marB="0" anchor="b"/>
                </a:tc>
                <a:tc>
                  <a:txBody>
                    <a:bodyPr/>
                    <a:lstStyle/>
                    <a:p>
                      <a:pPr algn="r" fontAlgn="b"/>
                      <a:r>
                        <a:rPr lang="en-US" sz="2400" b="0" i="0" u="none" strike="noStrike">
                          <a:solidFill>
                            <a:srgbClr val="000000"/>
                          </a:solidFill>
                          <a:effectLst/>
                          <a:latin typeface="Calibri" panose="020F0502020204030204" pitchFamily="34" charset="0"/>
                        </a:rPr>
                        <a:t>3 (27%)</a:t>
                      </a:r>
                    </a:p>
                  </a:txBody>
                  <a:tcPr marL="6350" marR="6350" marT="6350" marB="0" anchor="b"/>
                </a:tc>
                <a:extLst>
                  <a:ext uri="{0D108BD9-81ED-4DB2-BD59-A6C34878D82A}">
                    <a16:rowId xmlns:a16="http://schemas.microsoft.com/office/drawing/2014/main" val="2021306969"/>
                  </a:ext>
                </a:extLst>
              </a:tr>
              <a:tr h="722566">
                <a:tc>
                  <a:txBody>
                    <a:bodyPr/>
                    <a:lstStyle/>
                    <a:p>
                      <a:pPr algn="l" fontAlgn="b"/>
                      <a:r>
                        <a:rPr lang="en-US" sz="2400" b="0" i="0" u="none" strike="noStrike">
                          <a:solidFill>
                            <a:srgbClr val="000000"/>
                          </a:solidFill>
                          <a:effectLst/>
                          <a:latin typeface="Calibri" panose="020F0502020204030204" pitchFamily="34" charset="0"/>
                        </a:rPr>
                        <a:t>Response</a:t>
                      </a:r>
                    </a:p>
                  </a:txBody>
                  <a:tcPr marL="6350" marR="6350" marT="6350" marB="0" anchor="b"/>
                </a:tc>
                <a:tc>
                  <a:txBody>
                    <a:bodyPr/>
                    <a:lstStyle/>
                    <a:p>
                      <a:pPr algn="r" fontAlgn="b"/>
                      <a:r>
                        <a:rPr lang="en-US" sz="2400" b="0" i="0" u="none" strike="noStrike">
                          <a:solidFill>
                            <a:srgbClr val="000000"/>
                          </a:solidFill>
                          <a:effectLst/>
                          <a:latin typeface="Calibri" panose="020F0502020204030204" pitchFamily="34" charset="0"/>
                        </a:rPr>
                        <a:t>16</a:t>
                      </a:r>
                    </a:p>
                  </a:txBody>
                  <a:tcPr marL="6350" marR="6350" marT="6350" marB="0" anchor="b"/>
                </a:tc>
                <a:tc>
                  <a:txBody>
                    <a:bodyPr/>
                    <a:lstStyle/>
                    <a:p>
                      <a:pPr algn="r" fontAlgn="b"/>
                      <a:r>
                        <a:rPr lang="en-US" sz="2400" b="0" i="0" u="none" strike="noStrike" dirty="0">
                          <a:solidFill>
                            <a:srgbClr val="000000"/>
                          </a:solidFill>
                          <a:effectLst/>
                          <a:latin typeface="Calibri" panose="020F0502020204030204" pitchFamily="34" charset="0"/>
                        </a:rPr>
                        <a:t>1 (6%)</a:t>
                      </a:r>
                    </a:p>
                  </a:txBody>
                  <a:tcPr marL="6350" marR="6350" marT="6350" marB="0" anchor="b"/>
                </a:tc>
                <a:tc>
                  <a:txBody>
                    <a:bodyPr/>
                    <a:lstStyle/>
                    <a:p>
                      <a:pPr algn="r" fontAlgn="b"/>
                      <a:r>
                        <a:rPr lang="en-US" sz="2400" b="0" i="0" u="none" strike="noStrike" dirty="0">
                          <a:solidFill>
                            <a:srgbClr val="000000"/>
                          </a:solidFill>
                          <a:effectLst/>
                          <a:latin typeface="Calibri" panose="020F0502020204030204" pitchFamily="34" charset="0"/>
                        </a:rPr>
                        <a:t>8 (50%)</a:t>
                      </a:r>
                    </a:p>
                  </a:txBody>
                  <a:tcPr marL="6350" marR="6350" marT="6350" marB="0" anchor="b"/>
                </a:tc>
                <a:tc>
                  <a:txBody>
                    <a:bodyPr/>
                    <a:lstStyle/>
                    <a:p>
                      <a:pPr algn="r" fontAlgn="b"/>
                      <a:r>
                        <a:rPr lang="en-US" sz="2400" b="0" i="0" u="none" strike="noStrike">
                          <a:solidFill>
                            <a:srgbClr val="000000"/>
                          </a:solidFill>
                          <a:effectLst/>
                          <a:latin typeface="Calibri" panose="020F0502020204030204" pitchFamily="34" charset="0"/>
                        </a:rPr>
                        <a:t>6 (38%)</a:t>
                      </a:r>
                    </a:p>
                  </a:txBody>
                  <a:tcPr marL="6350" marR="6350" marT="6350" marB="0" anchor="b"/>
                </a:tc>
                <a:tc>
                  <a:txBody>
                    <a:bodyPr/>
                    <a:lstStyle/>
                    <a:p>
                      <a:pPr algn="r" fontAlgn="b"/>
                      <a:r>
                        <a:rPr lang="en-US" sz="2400" b="0" i="0" u="none" strike="noStrike">
                          <a:solidFill>
                            <a:srgbClr val="000000"/>
                          </a:solidFill>
                          <a:effectLst/>
                          <a:latin typeface="Calibri" panose="020F0502020204030204" pitchFamily="34" charset="0"/>
                        </a:rPr>
                        <a:t>1 (6%)</a:t>
                      </a:r>
                    </a:p>
                  </a:txBody>
                  <a:tcPr marL="6350" marR="6350" marT="6350" marB="0" anchor="b"/>
                </a:tc>
                <a:extLst>
                  <a:ext uri="{0D108BD9-81ED-4DB2-BD59-A6C34878D82A}">
                    <a16:rowId xmlns:a16="http://schemas.microsoft.com/office/drawing/2014/main" val="686797615"/>
                  </a:ext>
                </a:extLst>
              </a:tr>
              <a:tr h="1319024">
                <a:tc>
                  <a:txBody>
                    <a:bodyPr/>
                    <a:lstStyle/>
                    <a:p>
                      <a:pPr algn="l" fontAlgn="b"/>
                      <a:r>
                        <a:rPr lang="en-US" sz="2400" b="0" i="0" u="none" strike="noStrike" dirty="0">
                          <a:solidFill>
                            <a:srgbClr val="000000"/>
                          </a:solidFill>
                          <a:effectLst/>
                          <a:latin typeface="Calibri" panose="020F0502020204030204" pitchFamily="34" charset="0"/>
                        </a:rPr>
                        <a:t>IHR-related Hazard, </a:t>
                      </a:r>
                      <a:r>
                        <a:rPr lang="en-US" sz="2400" b="0" i="0" u="none" strike="noStrike" dirty="0" err="1">
                          <a:solidFill>
                            <a:srgbClr val="000000"/>
                          </a:solidFill>
                          <a:effectLst/>
                          <a:latin typeface="Calibri" panose="020F0502020204030204" pitchFamily="34" charset="0"/>
                        </a:rPr>
                        <a:t>PoE</a:t>
                      </a:r>
                      <a:r>
                        <a:rPr lang="en-US" sz="2400" b="0" i="0" u="none" strike="noStrike" dirty="0">
                          <a:solidFill>
                            <a:srgbClr val="000000"/>
                          </a:solidFill>
                          <a:effectLst/>
                          <a:latin typeface="Calibri" panose="020F0502020204030204" pitchFamily="34" charset="0"/>
                        </a:rPr>
                        <a:t> &amp; Border Health</a:t>
                      </a:r>
                    </a:p>
                  </a:txBody>
                  <a:tcPr marL="6350" marR="6350" marT="6350" marB="0" anchor="b"/>
                </a:tc>
                <a:tc>
                  <a:txBody>
                    <a:bodyPr/>
                    <a:lstStyle/>
                    <a:p>
                      <a:pPr algn="r" fontAlgn="b"/>
                      <a:r>
                        <a:rPr lang="en-US" sz="2400" b="0" i="0" u="none" strike="noStrike" dirty="0">
                          <a:solidFill>
                            <a:srgbClr val="000000"/>
                          </a:solidFill>
                          <a:effectLst/>
                          <a:latin typeface="Calibri" panose="020F0502020204030204" pitchFamily="34" charset="0"/>
                        </a:rPr>
                        <a:t>7</a:t>
                      </a:r>
                    </a:p>
                  </a:txBody>
                  <a:tcPr marL="6350" marR="6350" marT="6350" marB="0" anchor="b"/>
                </a:tc>
                <a:tc>
                  <a:txBody>
                    <a:bodyPr/>
                    <a:lstStyle/>
                    <a:p>
                      <a:pPr algn="r" fontAlgn="b"/>
                      <a:r>
                        <a:rPr lang="en-US" sz="2400" b="0" i="0" u="none" strike="noStrike" dirty="0">
                          <a:solidFill>
                            <a:srgbClr val="000000"/>
                          </a:solidFill>
                          <a:effectLst/>
                          <a:latin typeface="Calibri" panose="020F0502020204030204" pitchFamily="34" charset="0"/>
                        </a:rPr>
                        <a:t> </a:t>
                      </a:r>
                    </a:p>
                  </a:txBody>
                  <a:tcPr marL="6350" marR="6350" marT="6350" marB="0" anchor="b"/>
                </a:tc>
                <a:tc>
                  <a:txBody>
                    <a:bodyPr/>
                    <a:lstStyle/>
                    <a:p>
                      <a:pPr algn="r" fontAlgn="b"/>
                      <a:r>
                        <a:rPr lang="en-US" sz="2400" b="0" i="0" u="none" strike="noStrike" dirty="0">
                          <a:solidFill>
                            <a:srgbClr val="000000"/>
                          </a:solidFill>
                          <a:effectLst/>
                          <a:latin typeface="Calibri" panose="020F0502020204030204" pitchFamily="34" charset="0"/>
                        </a:rPr>
                        <a:t>1 (14%)</a:t>
                      </a:r>
                    </a:p>
                  </a:txBody>
                  <a:tcPr marL="6350" marR="6350" marT="6350" marB="0" anchor="b"/>
                </a:tc>
                <a:tc>
                  <a:txBody>
                    <a:bodyPr/>
                    <a:lstStyle/>
                    <a:p>
                      <a:pPr algn="r" fontAlgn="b"/>
                      <a:r>
                        <a:rPr lang="en-US" sz="2400" b="0" i="0" u="none" strike="noStrike" dirty="0">
                          <a:solidFill>
                            <a:srgbClr val="000000"/>
                          </a:solidFill>
                          <a:effectLst/>
                          <a:latin typeface="Calibri" panose="020F0502020204030204" pitchFamily="34" charset="0"/>
                        </a:rPr>
                        <a:t> </a:t>
                      </a:r>
                    </a:p>
                  </a:txBody>
                  <a:tcPr marL="6350" marR="6350" marT="6350" marB="0" anchor="b"/>
                </a:tc>
                <a:tc>
                  <a:txBody>
                    <a:bodyPr/>
                    <a:lstStyle/>
                    <a:p>
                      <a:pPr algn="r" fontAlgn="b"/>
                      <a:r>
                        <a:rPr lang="en-US" sz="2400" b="0" i="0" u="none" strike="noStrike">
                          <a:solidFill>
                            <a:srgbClr val="000000"/>
                          </a:solidFill>
                          <a:effectLst/>
                          <a:latin typeface="Calibri" panose="020F0502020204030204" pitchFamily="34" charset="0"/>
                        </a:rPr>
                        <a:t>6 (86%)</a:t>
                      </a:r>
                    </a:p>
                  </a:txBody>
                  <a:tcPr marL="6350" marR="6350" marT="6350" marB="0" anchor="b"/>
                </a:tc>
                <a:extLst>
                  <a:ext uri="{0D108BD9-81ED-4DB2-BD59-A6C34878D82A}">
                    <a16:rowId xmlns:a16="http://schemas.microsoft.com/office/drawing/2014/main" val="1595939009"/>
                  </a:ext>
                </a:extLst>
              </a:tr>
              <a:tr h="722566">
                <a:tc>
                  <a:txBody>
                    <a:bodyPr/>
                    <a:lstStyle/>
                    <a:p>
                      <a:pPr algn="l" fontAlgn="b"/>
                      <a:r>
                        <a:rPr lang="en-US" sz="2400" b="0" i="0" u="none" strike="noStrike">
                          <a:solidFill>
                            <a:srgbClr val="000000"/>
                          </a:solidFill>
                          <a:effectLst/>
                          <a:latin typeface="Calibri" panose="020F0502020204030204" pitchFamily="34" charset="0"/>
                        </a:rPr>
                        <a:t>Total</a:t>
                      </a:r>
                    </a:p>
                  </a:txBody>
                  <a:tcPr marL="6350" marR="6350" marT="6350" marB="0" anchor="b"/>
                </a:tc>
                <a:tc>
                  <a:txBody>
                    <a:bodyPr/>
                    <a:lstStyle/>
                    <a:p>
                      <a:pPr algn="r" fontAlgn="b"/>
                      <a:r>
                        <a:rPr lang="en-US" sz="2400" b="0" i="0" u="none" strike="noStrike">
                          <a:solidFill>
                            <a:srgbClr val="000000"/>
                          </a:solidFill>
                          <a:effectLst/>
                          <a:latin typeface="Calibri" panose="020F0502020204030204" pitchFamily="34" charset="0"/>
                        </a:rPr>
                        <a:t>56</a:t>
                      </a:r>
                    </a:p>
                  </a:txBody>
                  <a:tcPr marL="6350" marR="6350" marT="6350" marB="0" anchor="b"/>
                </a:tc>
                <a:tc>
                  <a:txBody>
                    <a:bodyPr/>
                    <a:lstStyle/>
                    <a:p>
                      <a:pPr algn="r" fontAlgn="b"/>
                      <a:r>
                        <a:rPr lang="en-US" sz="2400" b="0" i="0" u="none" strike="noStrike" dirty="0">
                          <a:solidFill>
                            <a:srgbClr val="000000"/>
                          </a:solidFill>
                          <a:effectLst/>
                          <a:latin typeface="Calibri" panose="020F0502020204030204" pitchFamily="34" charset="0"/>
                        </a:rPr>
                        <a:t>1 (2%)</a:t>
                      </a:r>
                    </a:p>
                  </a:txBody>
                  <a:tcPr marL="6350" marR="6350" marT="6350" marB="0" anchor="b"/>
                </a:tc>
                <a:tc>
                  <a:txBody>
                    <a:bodyPr/>
                    <a:lstStyle/>
                    <a:p>
                      <a:pPr algn="r" fontAlgn="b"/>
                      <a:r>
                        <a:rPr lang="en-US" sz="2400" b="0" i="0" u="none" strike="noStrike">
                          <a:solidFill>
                            <a:srgbClr val="000000"/>
                          </a:solidFill>
                          <a:effectLst/>
                          <a:latin typeface="Calibri" panose="020F0502020204030204" pitchFamily="34" charset="0"/>
                        </a:rPr>
                        <a:t>30 (54%)</a:t>
                      </a:r>
                    </a:p>
                  </a:txBody>
                  <a:tcPr marL="6350" marR="6350" marT="6350" marB="0" anchor="b"/>
                </a:tc>
                <a:tc>
                  <a:txBody>
                    <a:bodyPr/>
                    <a:lstStyle/>
                    <a:p>
                      <a:pPr algn="r" fontAlgn="b"/>
                      <a:r>
                        <a:rPr lang="en-US" sz="2400" b="0" i="0" u="none" strike="noStrike">
                          <a:solidFill>
                            <a:srgbClr val="000000"/>
                          </a:solidFill>
                          <a:effectLst/>
                          <a:latin typeface="Calibri" panose="020F0502020204030204" pitchFamily="34" charset="0"/>
                        </a:rPr>
                        <a:t> </a:t>
                      </a:r>
                    </a:p>
                  </a:txBody>
                  <a:tcPr marL="6350" marR="6350" marT="6350" marB="0" anchor="b"/>
                </a:tc>
                <a:tc>
                  <a:txBody>
                    <a:bodyPr/>
                    <a:lstStyle/>
                    <a:p>
                      <a:pPr algn="r" fontAlgn="b"/>
                      <a:r>
                        <a:rPr lang="en-US" sz="2400" b="0" i="0" u="none" strike="noStrike" dirty="0">
                          <a:solidFill>
                            <a:srgbClr val="000000"/>
                          </a:solidFill>
                          <a:effectLst/>
                          <a:latin typeface="Calibri" panose="020F0502020204030204" pitchFamily="34" charset="0"/>
                        </a:rPr>
                        <a:t> </a:t>
                      </a:r>
                    </a:p>
                  </a:txBody>
                  <a:tcPr marL="6350" marR="6350" marT="6350" marB="0" anchor="b"/>
                </a:tc>
                <a:extLst>
                  <a:ext uri="{0D108BD9-81ED-4DB2-BD59-A6C34878D82A}">
                    <a16:rowId xmlns:a16="http://schemas.microsoft.com/office/drawing/2014/main" val="962151213"/>
                  </a:ext>
                </a:extLst>
              </a:tr>
            </a:tbl>
          </a:graphicData>
        </a:graphic>
      </p:graphicFrame>
    </p:spTree>
    <p:extLst>
      <p:ext uri="{BB962C8B-B14F-4D97-AF65-F5344CB8AC3E}">
        <p14:creationId xmlns:p14="http://schemas.microsoft.com/office/powerpoint/2010/main" val="5344978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5DB5899-E452-2E3A-DAC0-058DFFA002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69433" y="2536190"/>
            <a:ext cx="26349156" cy="38038599"/>
          </a:xfrm>
          <a:prstGeom prst="rect">
            <a:avLst/>
          </a:prstGeom>
        </p:spPr>
      </p:pic>
      <p:sp>
        <p:nvSpPr>
          <p:cNvPr id="4" name="TextBox 3">
            <a:extLst>
              <a:ext uri="{FF2B5EF4-FFF2-40B4-BE49-F238E27FC236}">
                <a16:creationId xmlns:a16="http://schemas.microsoft.com/office/drawing/2014/main" id="{36F92DC6-0287-DB58-E8AB-4E14936AEB73}"/>
              </a:ext>
            </a:extLst>
          </p:cNvPr>
          <p:cNvSpPr txBox="1"/>
          <p:nvPr/>
        </p:nvSpPr>
        <p:spPr>
          <a:xfrm>
            <a:off x="10708105" y="1213311"/>
            <a:ext cx="6883679" cy="1015663"/>
          </a:xfrm>
          <a:prstGeom prst="rect">
            <a:avLst/>
          </a:prstGeom>
          <a:noFill/>
        </p:spPr>
        <p:txBody>
          <a:bodyPr wrap="none" rtlCol="0">
            <a:spAutoFit/>
          </a:bodyPr>
          <a:lstStyle/>
          <a:p>
            <a:r>
              <a:rPr lang="en-US" sz="6000" dirty="0">
                <a:solidFill>
                  <a:srgbClr val="FF0000"/>
                </a:solidFill>
              </a:rPr>
              <a:t>Poster Size Guideline </a:t>
            </a:r>
            <a:endParaRPr lang="en-KE" sz="6000" dirty="0">
              <a:solidFill>
                <a:srgbClr val="FF0000"/>
              </a:solidFill>
            </a:endParaRPr>
          </a:p>
        </p:txBody>
      </p:sp>
    </p:spTree>
    <p:extLst>
      <p:ext uri="{BB962C8B-B14F-4D97-AF65-F5344CB8AC3E}">
        <p14:creationId xmlns:p14="http://schemas.microsoft.com/office/powerpoint/2010/main" val="81795757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16412</TotalTime>
  <Words>920</Words>
  <Application>Microsoft Office PowerPoint</Application>
  <PresentationFormat>Custom</PresentationFormat>
  <Paragraphs>61</Paragraphs>
  <Slides>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Wingdings</vt:lpstr>
      <vt:lpstr>Office Theme</vt:lpstr>
      <vt:lpstr>PowerPoint Presentation</vt:lpstr>
      <vt:lpstr>PowerPoint Presentation</vt:lpstr>
    </vt:vector>
  </TitlesOfParts>
  <Company>The University of Liverpool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Cooper, Nik</dc:creator>
  <cp:lastModifiedBy>Muoka F.</cp:lastModifiedBy>
  <cp:revision>192</cp:revision>
  <cp:lastPrinted>2019-07-13T17:59:30Z</cp:lastPrinted>
  <dcterms:created xsi:type="dcterms:W3CDTF">2018-08-09T14:20:14Z</dcterms:created>
  <dcterms:modified xsi:type="dcterms:W3CDTF">2026-05-02T10:06:08Z</dcterms:modified>
</cp:coreProperties>
</file>